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5" r:id="rId8"/>
    <p:sldId id="261" r:id="rId9"/>
    <p:sldId id="262" r:id="rId10"/>
    <p:sldId id="266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05C288-5752-0E39-A19A-4AEAC1B7C29F}" v="1056" dt="2023-11-03T03:38:06.155"/>
    <p1510:client id="{9A12108F-9A6A-49CF-BB23-E7811350BA8F}" v="365" dt="2023-11-03T02:17:48.964"/>
    <p1510:client id="{F9719C4A-ED04-3644-B768-5B27452FB36B}" v="453" dt="2023-11-03T04:15:27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79" autoAdjust="0"/>
    <p:restoredTop sz="94660"/>
  </p:normalViewPr>
  <p:slideViewPr>
    <p:cSldViewPr snapToGrid="0">
      <p:cViewPr>
        <p:scale>
          <a:sx n="116" d="100"/>
          <a:sy n="116" d="100"/>
        </p:scale>
        <p:origin x="14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S, AUDEN" userId="S::adavis25@student.gvsd.org::71f7a871-bb9d-45f2-a18d-e9715337ec34" providerId="AD" clId="Web-{9A12108F-9A6A-49CF-BB23-E7811350BA8F}"/>
    <pc:docChg chg="addSld modSld">
      <pc:chgData name="DAVIS, AUDEN" userId="S::adavis25@student.gvsd.org::71f7a871-bb9d-45f2-a18d-e9715337ec34" providerId="AD" clId="Web-{9A12108F-9A6A-49CF-BB23-E7811350BA8F}" dt="2023-11-03T02:17:48.964" v="357" actId="20577"/>
      <pc:docMkLst>
        <pc:docMk/>
      </pc:docMkLst>
      <pc:sldChg chg="modSp">
        <pc:chgData name="DAVIS, AUDEN" userId="S::adavis25@student.gvsd.org::71f7a871-bb9d-45f2-a18d-e9715337ec34" providerId="AD" clId="Web-{9A12108F-9A6A-49CF-BB23-E7811350BA8F}" dt="2023-11-02T23:52:40.615" v="79" actId="1076"/>
        <pc:sldMkLst>
          <pc:docMk/>
          <pc:sldMk cId="109857222" sldId="256"/>
        </pc:sldMkLst>
        <pc:spChg chg="mod">
          <ac:chgData name="DAVIS, AUDEN" userId="S::adavis25@student.gvsd.org::71f7a871-bb9d-45f2-a18d-e9715337ec34" providerId="AD" clId="Web-{9A12108F-9A6A-49CF-BB23-E7811350BA8F}" dt="2023-11-02T23:52:40.615" v="79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VIS, AUDEN" userId="S::adavis25@student.gvsd.org::71f7a871-bb9d-45f2-a18d-e9715337ec34" providerId="AD" clId="Web-{9A12108F-9A6A-49CF-BB23-E7811350BA8F}" dt="2023-11-02T23:52:09.318" v="5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DAVIS, AUDEN" userId="S::adavis25@student.gvsd.org::71f7a871-bb9d-45f2-a18d-e9715337ec34" providerId="AD" clId="Web-{9A12108F-9A6A-49CF-BB23-E7811350BA8F}" dt="2023-11-02T23:55:38.166" v="250" actId="20577"/>
        <pc:sldMkLst>
          <pc:docMk/>
          <pc:sldMk cId="3329137538" sldId="257"/>
        </pc:sldMkLst>
        <pc:spChg chg="mod">
          <ac:chgData name="DAVIS, AUDEN" userId="S::adavis25@student.gvsd.org::71f7a871-bb9d-45f2-a18d-e9715337ec34" providerId="AD" clId="Web-{9A12108F-9A6A-49CF-BB23-E7811350BA8F}" dt="2023-11-02T23:53:43.632" v="107" actId="20577"/>
          <ac:spMkLst>
            <pc:docMk/>
            <pc:sldMk cId="3329137538" sldId="257"/>
            <ac:spMk id="2" creationId="{7576CF37-DE73-4347-6568-E545A0B55773}"/>
          </ac:spMkLst>
        </pc:spChg>
        <pc:spChg chg="mod">
          <ac:chgData name="DAVIS, AUDEN" userId="S::adavis25@student.gvsd.org::71f7a871-bb9d-45f2-a18d-e9715337ec34" providerId="AD" clId="Web-{9A12108F-9A6A-49CF-BB23-E7811350BA8F}" dt="2023-11-02T23:55:38.166" v="250" actId="20577"/>
          <ac:spMkLst>
            <pc:docMk/>
            <pc:sldMk cId="3329137538" sldId="257"/>
            <ac:spMk id="3" creationId="{B94C4F72-BADB-9D7B-13C8-0B64127B1A7B}"/>
          </ac:spMkLst>
        </pc:spChg>
      </pc:sldChg>
      <pc:sldChg chg="modSp new">
        <pc:chgData name="DAVIS, AUDEN" userId="S::adavis25@student.gvsd.org::71f7a871-bb9d-45f2-a18d-e9715337ec34" providerId="AD" clId="Web-{9A12108F-9A6A-49CF-BB23-E7811350BA8F}" dt="2023-11-02T23:58:00.185" v="323" actId="20577"/>
        <pc:sldMkLst>
          <pc:docMk/>
          <pc:sldMk cId="3512562287" sldId="258"/>
        </pc:sldMkLst>
        <pc:spChg chg="mod">
          <ac:chgData name="DAVIS, AUDEN" userId="S::adavis25@student.gvsd.org::71f7a871-bb9d-45f2-a18d-e9715337ec34" providerId="AD" clId="Web-{9A12108F-9A6A-49CF-BB23-E7811350BA8F}" dt="2023-11-02T23:57:31.090" v="264" actId="20577"/>
          <ac:spMkLst>
            <pc:docMk/>
            <pc:sldMk cId="3512562287" sldId="258"/>
            <ac:spMk id="2" creationId="{AA91CD97-4228-6729-1F54-EFE753D796C4}"/>
          </ac:spMkLst>
        </pc:spChg>
        <pc:spChg chg="mod">
          <ac:chgData name="DAVIS, AUDEN" userId="S::adavis25@student.gvsd.org::71f7a871-bb9d-45f2-a18d-e9715337ec34" providerId="AD" clId="Web-{9A12108F-9A6A-49CF-BB23-E7811350BA8F}" dt="2023-11-02T23:58:00.185" v="323" actId="20577"/>
          <ac:spMkLst>
            <pc:docMk/>
            <pc:sldMk cId="3512562287" sldId="258"/>
            <ac:spMk id="3" creationId="{033CDE3C-9EF1-B8D1-1ED5-1339BF66C49B}"/>
          </ac:spMkLst>
        </pc:spChg>
      </pc:sldChg>
      <pc:sldChg chg="modSp new">
        <pc:chgData name="DAVIS, AUDEN" userId="S::adavis25@student.gvsd.org::71f7a871-bb9d-45f2-a18d-e9715337ec34" providerId="AD" clId="Web-{9A12108F-9A6A-49CF-BB23-E7811350BA8F}" dt="2023-11-03T02:17:48.964" v="357" actId="20577"/>
        <pc:sldMkLst>
          <pc:docMk/>
          <pc:sldMk cId="3197329667" sldId="259"/>
        </pc:sldMkLst>
        <pc:spChg chg="mod">
          <ac:chgData name="DAVIS, AUDEN" userId="S::adavis25@student.gvsd.org::71f7a871-bb9d-45f2-a18d-e9715337ec34" providerId="AD" clId="Web-{9A12108F-9A6A-49CF-BB23-E7811350BA8F}" dt="2023-11-03T02:16:59.697" v="330" actId="20577"/>
          <ac:spMkLst>
            <pc:docMk/>
            <pc:sldMk cId="3197329667" sldId="259"/>
            <ac:spMk id="2" creationId="{9267D2F5-4546-80EF-F67B-471A6E94666B}"/>
          </ac:spMkLst>
        </pc:spChg>
        <pc:spChg chg="mod">
          <ac:chgData name="DAVIS, AUDEN" userId="S::adavis25@student.gvsd.org::71f7a871-bb9d-45f2-a18d-e9715337ec34" providerId="AD" clId="Web-{9A12108F-9A6A-49CF-BB23-E7811350BA8F}" dt="2023-11-03T02:17:48.964" v="357" actId="20577"/>
          <ac:spMkLst>
            <pc:docMk/>
            <pc:sldMk cId="3197329667" sldId="259"/>
            <ac:spMk id="3" creationId="{6FEF8335-7203-6CAE-338D-AABAAAE8EA8D}"/>
          </ac:spMkLst>
        </pc:spChg>
      </pc:sldChg>
    </pc:docChg>
  </pc:docChgLst>
  <pc:docChgLst>
    <pc:chgData name="DAVIS, AUDEN" userId="S::adavis25@student.gvsd.org::71f7a871-bb9d-45f2-a18d-e9715337ec34" providerId="AD" clId="Web-{4905C288-5752-0E39-A19A-4AEAC1B7C29F}"/>
    <pc:docChg chg="addSld delSld modSld sldOrd">
      <pc:chgData name="DAVIS, AUDEN" userId="S::adavis25@student.gvsd.org::71f7a871-bb9d-45f2-a18d-e9715337ec34" providerId="AD" clId="Web-{4905C288-5752-0E39-A19A-4AEAC1B7C29F}" dt="2023-11-03T03:38:06.155" v="773"/>
      <pc:docMkLst>
        <pc:docMk/>
      </pc:docMkLst>
      <pc:sldChg chg="addSp delSp modSp">
        <pc:chgData name="DAVIS, AUDEN" userId="S::adavis25@student.gvsd.org::71f7a871-bb9d-45f2-a18d-e9715337ec34" providerId="AD" clId="Web-{4905C288-5752-0E39-A19A-4AEAC1B7C29F}" dt="2023-11-03T03:26:53.290" v="772" actId="20577"/>
        <pc:sldMkLst>
          <pc:docMk/>
          <pc:sldMk cId="3512562287" sldId="258"/>
        </pc:sldMkLst>
        <pc:spChg chg="mod">
          <ac:chgData name="DAVIS, AUDEN" userId="S::adavis25@student.gvsd.org::71f7a871-bb9d-45f2-a18d-e9715337ec34" providerId="AD" clId="Web-{4905C288-5752-0E39-A19A-4AEAC1B7C29F}" dt="2023-11-03T03:25:39.569" v="721" actId="20577"/>
          <ac:spMkLst>
            <pc:docMk/>
            <pc:sldMk cId="3512562287" sldId="258"/>
            <ac:spMk id="3" creationId="{033CDE3C-9EF1-B8D1-1ED5-1339BF66C49B}"/>
          </ac:spMkLst>
        </pc:spChg>
        <pc:spChg chg="add mod">
          <ac:chgData name="DAVIS, AUDEN" userId="S::adavis25@student.gvsd.org::71f7a871-bb9d-45f2-a18d-e9715337ec34" providerId="AD" clId="Web-{4905C288-5752-0E39-A19A-4AEAC1B7C29F}" dt="2023-11-03T03:13:29.577" v="514" actId="20577"/>
          <ac:spMkLst>
            <pc:docMk/>
            <pc:sldMk cId="3512562287" sldId="258"/>
            <ac:spMk id="5" creationId="{603E7FC2-C2B8-BB66-8A90-34572710F00F}"/>
          </ac:spMkLst>
        </pc:spChg>
        <pc:spChg chg="add del">
          <ac:chgData name="DAVIS, AUDEN" userId="S::adavis25@student.gvsd.org::71f7a871-bb9d-45f2-a18d-e9715337ec34" providerId="AD" clId="Web-{4905C288-5752-0E39-A19A-4AEAC1B7C29F}" dt="2023-11-03T03:23:52.050" v="671"/>
          <ac:spMkLst>
            <pc:docMk/>
            <pc:sldMk cId="3512562287" sldId="258"/>
            <ac:spMk id="6" creationId="{760EE63F-8143-2392-1ADD-B6B2949D2EEE}"/>
          </ac:spMkLst>
        </pc:spChg>
        <pc:spChg chg="add mod">
          <ac:chgData name="DAVIS, AUDEN" userId="S::adavis25@student.gvsd.org::71f7a871-bb9d-45f2-a18d-e9715337ec34" providerId="AD" clId="Web-{4905C288-5752-0E39-A19A-4AEAC1B7C29F}" dt="2023-11-03T03:26:53.290" v="772" actId="20577"/>
          <ac:spMkLst>
            <pc:docMk/>
            <pc:sldMk cId="3512562287" sldId="258"/>
            <ac:spMk id="7" creationId="{C41146C4-B3ED-1A10-DF1F-75A42B2CDE76}"/>
          </ac:spMkLst>
        </pc:spChg>
        <pc:picChg chg="add del mod">
          <ac:chgData name="DAVIS, AUDEN" userId="S::adavis25@student.gvsd.org::71f7a871-bb9d-45f2-a18d-e9715337ec34" providerId="AD" clId="Web-{4905C288-5752-0E39-A19A-4AEAC1B7C29F}" dt="2023-11-03T03:23:40.159" v="669"/>
          <ac:picMkLst>
            <pc:docMk/>
            <pc:sldMk cId="3512562287" sldId="258"/>
            <ac:picMk id="4" creationId="{EFE16994-E7EA-EC6A-B47E-591E67EA5462}"/>
          </ac:picMkLst>
        </pc:picChg>
      </pc:sldChg>
      <pc:sldChg chg="addSp modSp add del">
        <pc:chgData name="DAVIS, AUDEN" userId="S::adavis25@student.gvsd.org::71f7a871-bb9d-45f2-a18d-e9715337ec34" providerId="AD" clId="Web-{4905C288-5752-0E39-A19A-4AEAC1B7C29F}" dt="2023-11-03T03:07:36.816" v="436" actId="1076"/>
        <pc:sldMkLst>
          <pc:docMk/>
          <pc:sldMk cId="3197329667" sldId="259"/>
        </pc:sldMkLst>
        <pc:spChg chg="add mod">
          <ac:chgData name="DAVIS, AUDEN" userId="S::adavis25@student.gvsd.org::71f7a871-bb9d-45f2-a18d-e9715337ec34" providerId="AD" clId="Web-{4905C288-5752-0E39-A19A-4AEAC1B7C29F}" dt="2023-11-03T03:07:29.628" v="435" actId="20577"/>
          <ac:spMkLst>
            <pc:docMk/>
            <pc:sldMk cId="3197329667" sldId="259"/>
            <ac:spMk id="5" creationId="{826ED946-FC63-F7D6-4262-8A9F6426C7F3}"/>
          </ac:spMkLst>
        </pc:spChg>
        <pc:picChg chg="add mod">
          <ac:chgData name="DAVIS, AUDEN" userId="S::adavis25@student.gvsd.org::71f7a871-bb9d-45f2-a18d-e9715337ec34" providerId="AD" clId="Web-{4905C288-5752-0E39-A19A-4AEAC1B7C29F}" dt="2023-11-03T03:07:36.816" v="436" actId="1076"/>
          <ac:picMkLst>
            <pc:docMk/>
            <pc:sldMk cId="3197329667" sldId="259"/>
            <ac:picMk id="4" creationId="{01F7977E-00EF-FE13-90E2-025117622B71}"/>
          </ac:picMkLst>
        </pc:picChg>
      </pc:sldChg>
      <pc:sldChg chg="addSp delSp modSp new">
        <pc:chgData name="DAVIS, AUDEN" userId="S::adavis25@student.gvsd.org::71f7a871-bb9d-45f2-a18d-e9715337ec34" providerId="AD" clId="Web-{4905C288-5752-0E39-A19A-4AEAC1B7C29F}" dt="2023-11-03T03:38:06.155" v="773"/>
        <pc:sldMkLst>
          <pc:docMk/>
          <pc:sldMk cId="857743217" sldId="260"/>
        </pc:sldMkLst>
        <pc:spChg chg="mod">
          <ac:chgData name="DAVIS, AUDEN" userId="S::adavis25@student.gvsd.org::71f7a871-bb9d-45f2-a18d-e9715337ec34" providerId="AD" clId="Web-{4905C288-5752-0E39-A19A-4AEAC1B7C29F}" dt="2023-11-03T02:28:11.304" v="6" actId="20577"/>
          <ac:spMkLst>
            <pc:docMk/>
            <pc:sldMk cId="857743217" sldId="260"/>
            <ac:spMk id="2" creationId="{38EDFBD3-91A7-70F0-B5B9-C0FA2F586FAA}"/>
          </ac:spMkLst>
        </pc:spChg>
        <pc:spChg chg="mod">
          <ac:chgData name="DAVIS, AUDEN" userId="S::adavis25@student.gvsd.org::71f7a871-bb9d-45f2-a18d-e9715337ec34" providerId="AD" clId="Web-{4905C288-5752-0E39-A19A-4AEAC1B7C29F}" dt="2023-11-03T02:29:53.714" v="30" actId="20577"/>
          <ac:spMkLst>
            <pc:docMk/>
            <pc:sldMk cId="857743217" sldId="260"/>
            <ac:spMk id="3" creationId="{B7DDDF91-4B1F-BD00-3FA3-5F2A96A57A11}"/>
          </ac:spMkLst>
        </pc:spChg>
        <pc:spChg chg="add mod">
          <ac:chgData name="DAVIS, AUDEN" userId="S::adavis25@student.gvsd.org::71f7a871-bb9d-45f2-a18d-e9715337ec34" providerId="AD" clId="Web-{4905C288-5752-0E39-A19A-4AEAC1B7C29F}" dt="2023-11-03T03:15:12.627" v="543" actId="20577"/>
          <ac:spMkLst>
            <pc:docMk/>
            <pc:sldMk cId="857743217" sldId="260"/>
            <ac:spMk id="5" creationId="{D457C392-255C-2248-B3D2-91835C5311D1}"/>
          </ac:spMkLst>
        </pc:spChg>
        <pc:picChg chg="add del mod">
          <ac:chgData name="DAVIS, AUDEN" userId="S::adavis25@student.gvsd.org::71f7a871-bb9d-45f2-a18d-e9715337ec34" providerId="AD" clId="Web-{4905C288-5752-0E39-A19A-4AEAC1B7C29F}" dt="2023-11-03T03:38:06.155" v="773"/>
          <ac:picMkLst>
            <pc:docMk/>
            <pc:sldMk cId="857743217" sldId="260"/>
            <ac:picMk id="4" creationId="{6D7A63E2-238F-D42D-8F0F-C08D30977D38}"/>
          </ac:picMkLst>
        </pc:picChg>
      </pc:sldChg>
      <pc:sldChg chg="modSp new">
        <pc:chgData name="DAVIS, AUDEN" userId="S::adavis25@student.gvsd.org::71f7a871-bb9d-45f2-a18d-e9715337ec34" providerId="AD" clId="Web-{4905C288-5752-0E39-A19A-4AEAC1B7C29F}" dt="2023-11-03T02:32:22.937" v="79" actId="20577"/>
        <pc:sldMkLst>
          <pc:docMk/>
          <pc:sldMk cId="212159784" sldId="261"/>
        </pc:sldMkLst>
        <pc:spChg chg="mod">
          <ac:chgData name="DAVIS, AUDEN" userId="S::adavis25@student.gvsd.org::71f7a871-bb9d-45f2-a18d-e9715337ec34" providerId="AD" clId="Web-{4905C288-5752-0E39-A19A-4AEAC1B7C29F}" dt="2023-11-03T02:30:03.495" v="34" actId="20577"/>
          <ac:spMkLst>
            <pc:docMk/>
            <pc:sldMk cId="212159784" sldId="261"/>
            <ac:spMk id="2" creationId="{1EAA9F2E-497F-F753-3D59-3687E4858644}"/>
          </ac:spMkLst>
        </pc:spChg>
        <pc:spChg chg="mod">
          <ac:chgData name="DAVIS, AUDEN" userId="S::adavis25@student.gvsd.org::71f7a871-bb9d-45f2-a18d-e9715337ec34" providerId="AD" clId="Web-{4905C288-5752-0E39-A19A-4AEAC1B7C29F}" dt="2023-11-03T02:32:22.937" v="79" actId="20577"/>
          <ac:spMkLst>
            <pc:docMk/>
            <pc:sldMk cId="212159784" sldId="261"/>
            <ac:spMk id="3" creationId="{9A6D1DFA-EEC9-9AE6-0CB7-5BA451EA29B6}"/>
          </ac:spMkLst>
        </pc:spChg>
      </pc:sldChg>
      <pc:sldChg chg="modSp new">
        <pc:chgData name="DAVIS, AUDEN" userId="S::adavis25@student.gvsd.org::71f7a871-bb9d-45f2-a18d-e9715337ec34" providerId="AD" clId="Web-{4905C288-5752-0E39-A19A-4AEAC1B7C29F}" dt="2023-11-03T02:35:05.395" v="125" actId="20577"/>
        <pc:sldMkLst>
          <pc:docMk/>
          <pc:sldMk cId="1930993384" sldId="262"/>
        </pc:sldMkLst>
        <pc:spChg chg="mod">
          <ac:chgData name="DAVIS, AUDEN" userId="S::adavis25@student.gvsd.org::71f7a871-bb9d-45f2-a18d-e9715337ec34" providerId="AD" clId="Web-{4905C288-5752-0E39-A19A-4AEAC1B7C29F}" dt="2023-11-03T02:33:49.237" v="84" actId="20577"/>
          <ac:spMkLst>
            <pc:docMk/>
            <pc:sldMk cId="1930993384" sldId="262"/>
            <ac:spMk id="2" creationId="{8E8DF450-130A-6A6F-633B-1FD53C6BED8E}"/>
          </ac:spMkLst>
        </pc:spChg>
        <pc:spChg chg="mod">
          <ac:chgData name="DAVIS, AUDEN" userId="S::adavis25@student.gvsd.org::71f7a871-bb9d-45f2-a18d-e9715337ec34" providerId="AD" clId="Web-{4905C288-5752-0E39-A19A-4AEAC1B7C29F}" dt="2023-11-03T02:35:05.395" v="125" actId="20577"/>
          <ac:spMkLst>
            <pc:docMk/>
            <pc:sldMk cId="1930993384" sldId="262"/>
            <ac:spMk id="3" creationId="{937D8393-859B-9930-3DA0-F6784A3B8AB3}"/>
          </ac:spMkLst>
        </pc:spChg>
      </pc:sldChg>
      <pc:sldChg chg="modSp new">
        <pc:chgData name="DAVIS, AUDEN" userId="S::adavis25@student.gvsd.org::71f7a871-bb9d-45f2-a18d-e9715337ec34" providerId="AD" clId="Web-{4905C288-5752-0E39-A19A-4AEAC1B7C29F}" dt="2023-11-03T02:37:12.227" v="206" actId="20577"/>
        <pc:sldMkLst>
          <pc:docMk/>
          <pc:sldMk cId="633341679" sldId="263"/>
        </pc:sldMkLst>
        <pc:spChg chg="mod">
          <ac:chgData name="DAVIS, AUDEN" userId="S::adavis25@student.gvsd.org::71f7a871-bb9d-45f2-a18d-e9715337ec34" providerId="AD" clId="Web-{4905C288-5752-0E39-A19A-4AEAC1B7C29F}" dt="2023-11-03T02:36:05.038" v="152" actId="20577"/>
          <ac:spMkLst>
            <pc:docMk/>
            <pc:sldMk cId="633341679" sldId="263"/>
            <ac:spMk id="2" creationId="{C82A9DB5-8CF4-330D-311B-B39BA4B14691}"/>
          </ac:spMkLst>
        </pc:spChg>
        <pc:spChg chg="mod">
          <ac:chgData name="DAVIS, AUDEN" userId="S::adavis25@student.gvsd.org::71f7a871-bb9d-45f2-a18d-e9715337ec34" providerId="AD" clId="Web-{4905C288-5752-0E39-A19A-4AEAC1B7C29F}" dt="2023-11-03T02:37:12.227" v="206" actId="20577"/>
          <ac:spMkLst>
            <pc:docMk/>
            <pc:sldMk cId="633341679" sldId="263"/>
            <ac:spMk id="3" creationId="{50A79B83-7FE2-8061-1C79-54E124DCD36B}"/>
          </ac:spMkLst>
        </pc:spChg>
      </pc:sldChg>
      <pc:sldChg chg="modSp new">
        <pc:chgData name="DAVIS, AUDEN" userId="S::adavis25@student.gvsd.org::71f7a871-bb9d-45f2-a18d-e9715337ec34" providerId="AD" clId="Web-{4905C288-5752-0E39-A19A-4AEAC1B7C29F}" dt="2023-11-03T02:47:02.637" v="397" actId="20577"/>
        <pc:sldMkLst>
          <pc:docMk/>
          <pc:sldMk cId="162344536" sldId="264"/>
        </pc:sldMkLst>
        <pc:spChg chg="mod">
          <ac:chgData name="DAVIS, AUDEN" userId="S::adavis25@student.gvsd.org::71f7a871-bb9d-45f2-a18d-e9715337ec34" providerId="AD" clId="Web-{4905C288-5752-0E39-A19A-4AEAC1B7C29F}" dt="2023-11-03T02:46:05.229" v="355" actId="20577"/>
          <ac:spMkLst>
            <pc:docMk/>
            <pc:sldMk cId="162344536" sldId="264"/>
            <ac:spMk id="2" creationId="{3C8997E6-1557-7C22-1D6B-8615B07484F8}"/>
          </ac:spMkLst>
        </pc:spChg>
        <pc:spChg chg="mod">
          <ac:chgData name="DAVIS, AUDEN" userId="S::adavis25@student.gvsd.org::71f7a871-bb9d-45f2-a18d-e9715337ec34" providerId="AD" clId="Web-{4905C288-5752-0E39-A19A-4AEAC1B7C29F}" dt="2023-11-03T02:47:02.637" v="397" actId="20577"/>
          <ac:spMkLst>
            <pc:docMk/>
            <pc:sldMk cId="162344536" sldId="264"/>
            <ac:spMk id="3" creationId="{1D6E543E-A7A9-3253-61C5-F65E8F5FDF5C}"/>
          </ac:spMkLst>
        </pc:spChg>
      </pc:sldChg>
      <pc:sldChg chg="modSp new">
        <pc:chgData name="DAVIS, AUDEN" userId="S::adavis25@student.gvsd.org::71f7a871-bb9d-45f2-a18d-e9715337ec34" providerId="AD" clId="Web-{4905C288-5752-0E39-A19A-4AEAC1B7C29F}" dt="2023-11-03T02:38:53.543" v="248" actId="20577"/>
        <pc:sldMkLst>
          <pc:docMk/>
          <pc:sldMk cId="1015241592" sldId="265"/>
        </pc:sldMkLst>
        <pc:spChg chg="mod">
          <ac:chgData name="DAVIS, AUDEN" userId="S::adavis25@student.gvsd.org::71f7a871-bb9d-45f2-a18d-e9715337ec34" providerId="AD" clId="Web-{4905C288-5752-0E39-A19A-4AEAC1B7C29F}" dt="2023-11-03T02:38:25.980" v="217" actId="20577"/>
          <ac:spMkLst>
            <pc:docMk/>
            <pc:sldMk cId="1015241592" sldId="265"/>
            <ac:spMk id="2" creationId="{2662DC34-9937-8EA7-E4F1-75129D590A18}"/>
          </ac:spMkLst>
        </pc:spChg>
        <pc:spChg chg="mod">
          <ac:chgData name="DAVIS, AUDEN" userId="S::adavis25@student.gvsd.org::71f7a871-bb9d-45f2-a18d-e9715337ec34" providerId="AD" clId="Web-{4905C288-5752-0E39-A19A-4AEAC1B7C29F}" dt="2023-11-03T02:38:53.543" v="248" actId="20577"/>
          <ac:spMkLst>
            <pc:docMk/>
            <pc:sldMk cId="1015241592" sldId="265"/>
            <ac:spMk id="3" creationId="{AA4C9F68-55F4-8B38-9BE0-39F0DBD77E01}"/>
          </ac:spMkLst>
        </pc:spChg>
      </pc:sldChg>
      <pc:sldChg chg="modSp new">
        <pc:chgData name="DAVIS, AUDEN" userId="S::adavis25@student.gvsd.org::71f7a871-bb9d-45f2-a18d-e9715337ec34" providerId="AD" clId="Web-{4905C288-5752-0E39-A19A-4AEAC1B7C29F}" dt="2023-11-03T02:40:25.767" v="283" actId="20577"/>
        <pc:sldMkLst>
          <pc:docMk/>
          <pc:sldMk cId="1607785316" sldId="266"/>
        </pc:sldMkLst>
        <pc:spChg chg="mod">
          <ac:chgData name="DAVIS, AUDEN" userId="S::adavis25@student.gvsd.org::71f7a871-bb9d-45f2-a18d-e9715337ec34" providerId="AD" clId="Web-{4905C288-5752-0E39-A19A-4AEAC1B7C29F}" dt="2023-11-03T02:39:39.263" v="255" actId="20577"/>
          <ac:spMkLst>
            <pc:docMk/>
            <pc:sldMk cId="1607785316" sldId="266"/>
            <ac:spMk id="2" creationId="{AA24B874-F03D-1E7B-BAEF-610772271DDF}"/>
          </ac:spMkLst>
        </pc:spChg>
        <pc:spChg chg="mod">
          <ac:chgData name="DAVIS, AUDEN" userId="S::adavis25@student.gvsd.org::71f7a871-bb9d-45f2-a18d-e9715337ec34" providerId="AD" clId="Web-{4905C288-5752-0E39-A19A-4AEAC1B7C29F}" dt="2023-11-03T02:40:25.767" v="283" actId="20577"/>
          <ac:spMkLst>
            <pc:docMk/>
            <pc:sldMk cId="1607785316" sldId="266"/>
            <ac:spMk id="3" creationId="{B2C11FBA-A534-09AD-9A63-C1D328009DE4}"/>
          </ac:spMkLst>
        </pc:spChg>
      </pc:sldChg>
      <pc:sldChg chg="addSp delSp modSp new ord">
        <pc:chgData name="DAVIS, AUDEN" userId="S::adavis25@student.gvsd.org::71f7a871-bb9d-45f2-a18d-e9715337ec34" providerId="AD" clId="Web-{4905C288-5752-0E39-A19A-4AEAC1B7C29F}" dt="2023-11-03T03:23:22.362" v="668" actId="20577"/>
        <pc:sldMkLst>
          <pc:docMk/>
          <pc:sldMk cId="4106217359" sldId="267"/>
        </pc:sldMkLst>
        <pc:spChg chg="mod">
          <ac:chgData name="DAVIS, AUDEN" userId="S::adavis25@student.gvsd.org::71f7a871-bb9d-45f2-a18d-e9715337ec34" providerId="AD" clId="Web-{4905C288-5752-0E39-A19A-4AEAC1B7C29F}" dt="2023-11-03T02:41:28.532" v="287" actId="20577"/>
          <ac:spMkLst>
            <pc:docMk/>
            <pc:sldMk cId="4106217359" sldId="267"/>
            <ac:spMk id="2" creationId="{F5F1C101-DEBF-AE50-0B8F-6E46B9AD3C95}"/>
          </ac:spMkLst>
        </pc:spChg>
        <pc:spChg chg="mod">
          <ac:chgData name="DAVIS, AUDEN" userId="S::adavis25@student.gvsd.org::71f7a871-bb9d-45f2-a18d-e9715337ec34" providerId="AD" clId="Web-{4905C288-5752-0E39-A19A-4AEAC1B7C29F}" dt="2023-11-03T02:45:48.791" v="349" actId="20577"/>
          <ac:spMkLst>
            <pc:docMk/>
            <pc:sldMk cId="4106217359" sldId="267"/>
            <ac:spMk id="3" creationId="{D651669F-29DA-4A19-6917-7A8346BA99FC}"/>
          </ac:spMkLst>
        </pc:spChg>
        <pc:spChg chg="add del">
          <ac:chgData name="DAVIS, AUDEN" userId="S::adavis25@student.gvsd.org::71f7a871-bb9d-45f2-a18d-e9715337ec34" providerId="AD" clId="Web-{4905C288-5752-0E39-A19A-4AEAC1B7C29F}" dt="2023-11-03T03:16:51.302" v="550"/>
          <ac:spMkLst>
            <pc:docMk/>
            <pc:sldMk cId="4106217359" sldId="267"/>
            <ac:spMk id="5" creationId="{939F9FF6-7A12-C372-3F65-CC330FAA7109}"/>
          </ac:spMkLst>
        </pc:spChg>
        <pc:spChg chg="add mod">
          <ac:chgData name="DAVIS, AUDEN" userId="S::adavis25@student.gvsd.org::71f7a871-bb9d-45f2-a18d-e9715337ec34" providerId="AD" clId="Web-{4905C288-5752-0E39-A19A-4AEAC1B7C29F}" dt="2023-11-03T03:22:18.938" v="667" actId="1076"/>
          <ac:spMkLst>
            <pc:docMk/>
            <pc:sldMk cId="4106217359" sldId="267"/>
            <ac:spMk id="6" creationId="{ACE545F4-28A0-61A1-829F-0AEF2B584CCA}"/>
          </ac:spMkLst>
        </pc:spChg>
        <pc:spChg chg="add mod">
          <ac:chgData name="DAVIS, AUDEN" userId="S::adavis25@student.gvsd.org::71f7a871-bb9d-45f2-a18d-e9715337ec34" providerId="AD" clId="Web-{4905C288-5752-0E39-A19A-4AEAC1B7C29F}" dt="2023-11-03T03:23:22.362" v="668" actId="20577"/>
          <ac:spMkLst>
            <pc:docMk/>
            <pc:sldMk cId="4106217359" sldId="267"/>
            <ac:spMk id="7" creationId="{5E9953AB-858B-B7F2-7827-46F4FF9C6540}"/>
          </ac:spMkLst>
        </pc:spChg>
        <pc:picChg chg="add del mod">
          <ac:chgData name="DAVIS, AUDEN" userId="S::adavis25@student.gvsd.org::71f7a871-bb9d-45f2-a18d-e9715337ec34" providerId="AD" clId="Web-{4905C288-5752-0E39-A19A-4AEAC1B7C29F}" dt="2023-11-03T03:16:43.865" v="548"/>
          <ac:picMkLst>
            <pc:docMk/>
            <pc:sldMk cId="4106217359" sldId="267"/>
            <ac:picMk id="4" creationId="{D799F508-86B0-25C0-33F9-DF7B68E40062}"/>
          </ac:picMkLst>
        </pc:picChg>
      </pc:sldChg>
    </pc:docChg>
  </pc:docChgLst>
  <pc:docChgLst>
    <pc:chgData name="DAVIS, AUDEN" userId="71f7a871-bb9d-45f2-a18d-e9715337ec34" providerId="ADAL" clId="{F9719C4A-ED04-3644-B768-5B27452FB36B}"/>
    <pc:docChg chg="undo custSel addSld modSld">
      <pc:chgData name="DAVIS, AUDEN" userId="71f7a871-bb9d-45f2-a18d-e9715337ec34" providerId="ADAL" clId="{F9719C4A-ED04-3644-B768-5B27452FB36B}" dt="2023-11-03T12:05:16.445" v="704" actId="1076"/>
      <pc:docMkLst>
        <pc:docMk/>
      </pc:docMkLst>
      <pc:sldChg chg="addSp modSp mod setBg">
        <pc:chgData name="DAVIS, AUDEN" userId="71f7a871-bb9d-45f2-a18d-e9715337ec34" providerId="ADAL" clId="{F9719C4A-ED04-3644-B768-5B27452FB36B}" dt="2023-11-03T04:18:30.334" v="670" actId="26606"/>
        <pc:sldMkLst>
          <pc:docMk/>
          <pc:sldMk cId="109857222" sldId="256"/>
        </pc:sldMkLst>
        <pc:spChg chg="mod">
          <ac:chgData name="DAVIS, AUDEN" userId="71f7a871-bb9d-45f2-a18d-e9715337ec34" providerId="ADAL" clId="{F9719C4A-ED04-3644-B768-5B27452FB36B}" dt="2023-11-03T04:18:30.334" v="670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VIS, AUDEN" userId="71f7a871-bb9d-45f2-a18d-e9715337ec34" providerId="ADAL" clId="{F9719C4A-ED04-3644-B768-5B27452FB36B}" dt="2023-11-03T04:18:30.334" v="670" actId="2660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DAVIS, AUDEN" userId="71f7a871-bb9d-45f2-a18d-e9715337ec34" providerId="ADAL" clId="{F9719C4A-ED04-3644-B768-5B27452FB36B}" dt="2023-11-03T04:18:30.334" v="670" actId="26606"/>
          <ac:spMkLst>
            <pc:docMk/>
            <pc:sldMk cId="109857222" sldId="256"/>
            <ac:spMk id="8" creationId="{D03D06D1-1C33-4DFA-B7B4-D5C4FC988404}"/>
          </ac:spMkLst>
        </pc:spChg>
        <pc:spChg chg="add">
          <ac:chgData name="DAVIS, AUDEN" userId="71f7a871-bb9d-45f2-a18d-e9715337ec34" providerId="ADAL" clId="{F9719C4A-ED04-3644-B768-5B27452FB36B}" dt="2023-11-03T04:18:30.334" v="670" actId="26606"/>
          <ac:spMkLst>
            <pc:docMk/>
            <pc:sldMk cId="109857222" sldId="256"/>
            <ac:spMk id="10" creationId="{5F38C4C7-BA32-4EA2-AC81-B4CB9A0CD5B4}"/>
          </ac:spMkLst>
        </pc:spChg>
        <pc:grpChg chg="add">
          <ac:chgData name="DAVIS, AUDEN" userId="71f7a871-bb9d-45f2-a18d-e9715337ec34" providerId="ADAL" clId="{F9719C4A-ED04-3644-B768-5B27452FB36B}" dt="2023-11-03T04:18:30.334" v="670" actId="26606"/>
          <ac:grpSpMkLst>
            <pc:docMk/>
            <pc:sldMk cId="109857222" sldId="256"/>
            <ac:grpSpMk id="12" creationId="{69F15C97-C578-44B1-A153-FAD83141149A}"/>
          </ac:grpSpMkLst>
        </pc:grpChg>
      </pc:sldChg>
      <pc:sldChg chg="addSp delSp modSp mod setBg">
        <pc:chgData name="DAVIS, AUDEN" userId="71f7a871-bb9d-45f2-a18d-e9715337ec34" providerId="ADAL" clId="{F9719C4A-ED04-3644-B768-5B27452FB36B}" dt="2023-11-03T04:18:41.551" v="675" actId="26606"/>
        <pc:sldMkLst>
          <pc:docMk/>
          <pc:sldMk cId="3329137538" sldId="257"/>
        </pc:sldMkLst>
        <pc:spChg chg="mod">
          <ac:chgData name="DAVIS, AUDEN" userId="71f7a871-bb9d-45f2-a18d-e9715337ec34" providerId="ADAL" clId="{F9719C4A-ED04-3644-B768-5B27452FB36B}" dt="2023-11-03T04:18:41.551" v="675" actId="26606"/>
          <ac:spMkLst>
            <pc:docMk/>
            <pc:sldMk cId="3329137538" sldId="257"/>
            <ac:spMk id="2" creationId="{7576CF37-DE73-4347-6568-E545A0B55773}"/>
          </ac:spMkLst>
        </pc:spChg>
        <pc:spChg chg="add del">
          <ac:chgData name="DAVIS, AUDEN" userId="71f7a871-bb9d-45f2-a18d-e9715337ec34" providerId="ADAL" clId="{F9719C4A-ED04-3644-B768-5B27452FB36B}" dt="2023-11-03T04:18:41.551" v="675" actId="26606"/>
          <ac:spMkLst>
            <pc:docMk/>
            <pc:sldMk cId="3329137538" sldId="257"/>
            <ac:spMk id="3" creationId="{B94C4F72-BADB-9D7B-13C8-0B64127B1A7B}"/>
          </ac:spMkLst>
        </pc:spChg>
        <pc:spChg chg="add del">
          <ac:chgData name="DAVIS, AUDEN" userId="71f7a871-bb9d-45f2-a18d-e9715337ec34" providerId="ADAL" clId="{F9719C4A-ED04-3644-B768-5B27452FB36B}" dt="2023-11-03T04:18:38.588" v="672" actId="26606"/>
          <ac:spMkLst>
            <pc:docMk/>
            <pc:sldMk cId="3329137538" sldId="257"/>
            <ac:spMk id="9" creationId="{E5F17139-31EE-46AC-B04F-DBBD852DD6CB}"/>
          </ac:spMkLst>
        </pc:spChg>
        <pc:spChg chg="add del">
          <ac:chgData name="DAVIS, AUDEN" userId="71f7a871-bb9d-45f2-a18d-e9715337ec34" providerId="ADAL" clId="{F9719C4A-ED04-3644-B768-5B27452FB36B}" dt="2023-11-03T04:18:38.588" v="672" actId="26606"/>
          <ac:spMkLst>
            <pc:docMk/>
            <pc:sldMk cId="3329137538" sldId="257"/>
            <ac:spMk id="11" creationId="{AAD42DD4-86F6-4FD2-869F-32D35E310CF6}"/>
          </ac:spMkLst>
        </pc:spChg>
        <pc:spChg chg="add del">
          <ac:chgData name="DAVIS, AUDEN" userId="71f7a871-bb9d-45f2-a18d-e9715337ec34" providerId="ADAL" clId="{F9719C4A-ED04-3644-B768-5B27452FB36B}" dt="2023-11-03T04:18:38.588" v="672" actId="26606"/>
          <ac:spMkLst>
            <pc:docMk/>
            <pc:sldMk cId="3329137538" sldId="257"/>
            <ac:spMk id="13" creationId="{4C36B8C5-0DEB-41B5-911D-572E2E835E3C}"/>
          </ac:spMkLst>
        </pc:spChg>
        <pc:spChg chg="add del">
          <ac:chgData name="DAVIS, AUDEN" userId="71f7a871-bb9d-45f2-a18d-e9715337ec34" providerId="ADAL" clId="{F9719C4A-ED04-3644-B768-5B27452FB36B}" dt="2023-11-03T04:18:38.588" v="672" actId="26606"/>
          <ac:spMkLst>
            <pc:docMk/>
            <pc:sldMk cId="3329137538" sldId="257"/>
            <ac:spMk id="15" creationId="{B5DC987A-A8C7-4C23-9BF5-33E9F6F21DCB}"/>
          </ac:spMkLst>
        </pc:spChg>
        <pc:spChg chg="add del">
          <ac:chgData name="DAVIS, AUDEN" userId="71f7a871-bb9d-45f2-a18d-e9715337ec34" providerId="ADAL" clId="{F9719C4A-ED04-3644-B768-5B27452FB36B}" dt="2023-11-03T04:18:38.588" v="672" actId="26606"/>
          <ac:spMkLst>
            <pc:docMk/>
            <pc:sldMk cId="3329137538" sldId="257"/>
            <ac:spMk id="17" creationId="{F213F2CF-C6DF-4CE1-A6F0-E3B1BFBB0B23}"/>
          </ac:spMkLst>
        </pc:spChg>
        <pc:spChg chg="add del">
          <ac:chgData name="DAVIS, AUDEN" userId="71f7a871-bb9d-45f2-a18d-e9715337ec34" providerId="ADAL" clId="{F9719C4A-ED04-3644-B768-5B27452FB36B}" dt="2023-11-03T04:18:38.588" v="672" actId="26606"/>
          <ac:spMkLst>
            <pc:docMk/>
            <pc:sldMk cId="3329137538" sldId="257"/>
            <ac:spMk id="19" creationId="{84325C15-4820-4911-B66E-A5F917CFAE58}"/>
          </ac:spMkLst>
        </pc:spChg>
        <pc:spChg chg="add del">
          <ac:chgData name="DAVIS, AUDEN" userId="71f7a871-bb9d-45f2-a18d-e9715337ec34" providerId="ADAL" clId="{F9719C4A-ED04-3644-B768-5B27452FB36B}" dt="2023-11-03T04:18:41.540" v="674" actId="26606"/>
          <ac:spMkLst>
            <pc:docMk/>
            <pc:sldMk cId="3329137538" sldId="257"/>
            <ac:spMk id="35" creationId="{0C541B88-1AE9-40C3-AFD5-967787C1979F}"/>
          </ac:spMkLst>
        </pc:spChg>
        <pc:spChg chg="add del">
          <ac:chgData name="DAVIS, AUDEN" userId="71f7a871-bb9d-45f2-a18d-e9715337ec34" providerId="ADAL" clId="{F9719C4A-ED04-3644-B768-5B27452FB36B}" dt="2023-11-03T04:18:41.540" v="674" actId="26606"/>
          <ac:spMkLst>
            <pc:docMk/>
            <pc:sldMk cId="3329137538" sldId="257"/>
            <ac:spMk id="36" creationId="{E5F17139-31EE-46AC-B04F-DBBD852DD6CB}"/>
          </ac:spMkLst>
        </pc:spChg>
        <pc:spChg chg="add del">
          <ac:chgData name="DAVIS, AUDEN" userId="71f7a871-bb9d-45f2-a18d-e9715337ec34" providerId="ADAL" clId="{F9719C4A-ED04-3644-B768-5B27452FB36B}" dt="2023-11-03T04:18:41.540" v="674" actId="26606"/>
          <ac:spMkLst>
            <pc:docMk/>
            <pc:sldMk cId="3329137538" sldId="257"/>
            <ac:spMk id="39" creationId="{89D16701-DA76-4F72-BB63-E2C3FFBDFE0F}"/>
          </ac:spMkLst>
        </pc:spChg>
        <pc:spChg chg="add del">
          <ac:chgData name="DAVIS, AUDEN" userId="71f7a871-bb9d-45f2-a18d-e9715337ec34" providerId="ADAL" clId="{F9719C4A-ED04-3644-B768-5B27452FB36B}" dt="2023-11-03T04:18:41.540" v="674" actId="26606"/>
          <ac:spMkLst>
            <pc:docMk/>
            <pc:sldMk cId="3329137538" sldId="257"/>
            <ac:spMk id="40" creationId="{1CC28BE1-9DC6-43FE-9582-39F091098D77}"/>
          </ac:spMkLst>
        </pc:spChg>
        <pc:spChg chg="add">
          <ac:chgData name="DAVIS, AUDEN" userId="71f7a871-bb9d-45f2-a18d-e9715337ec34" providerId="ADAL" clId="{F9719C4A-ED04-3644-B768-5B27452FB36B}" dt="2023-11-03T04:18:41.551" v="675" actId="26606"/>
          <ac:spMkLst>
            <pc:docMk/>
            <pc:sldMk cId="3329137538" sldId="257"/>
            <ac:spMk id="43" creationId="{C0763A76-9F1C-4FC5-82B7-DD475DA461B2}"/>
          </ac:spMkLst>
        </pc:spChg>
        <pc:spChg chg="add">
          <ac:chgData name="DAVIS, AUDEN" userId="71f7a871-bb9d-45f2-a18d-e9715337ec34" providerId="ADAL" clId="{F9719C4A-ED04-3644-B768-5B27452FB36B}" dt="2023-11-03T04:18:41.551" v="675" actId="26606"/>
          <ac:spMkLst>
            <pc:docMk/>
            <pc:sldMk cId="3329137538" sldId="257"/>
            <ac:spMk id="44" creationId="{E81BF4F6-F2CF-4984-9D14-D6966D92F99F}"/>
          </ac:spMkLst>
        </pc:spChg>
        <pc:spChg chg="add">
          <ac:chgData name="DAVIS, AUDEN" userId="71f7a871-bb9d-45f2-a18d-e9715337ec34" providerId="ADAL" clId="{F9719C4A-ED04-3644-B768-5B27452FB36B}" dt="2023-11-03T04:18:41.551" v="675" actId="26606"/>
          <ac:spMkLst>
            <pc:docMk/>
            <pc:sldMk cId="3329137538" sldId="257"/>
            <ac:spMk id="45" creationId="{B94C4F72-BADB-9D7B-13C8-0B64127B1A7B}"/>
          </ac:spMkLst>
        </pc:spChg>
        <pc:grpChg chg="add del">
          <ac:chgData name="DAVIS, AUDEN" userId="71f7a871-bb9d-45f2-a18d-e9715337ec34" providerId="ADAL" clId="{F9719C4A-ED04-3644-B768-5B27452FB36B}" dt="2023-11-03T04:18:41.540" v="674" actId="26606"/>
          <ac:grpSpMkLst>
            <pc:docMk/>
            <pc:sldMk cId="3329137538" sldId="257"/>
            <ac:grpSpMk id="21" creationId="{AF9AF3F3-CE0C-4125-BDD7-346487FA0B40}"/>
          </ac:grpSpMkLst>
        </pc:grpChg>
        <pc:grpChg chg="add del">
          <ac:chgData name="DAVIS, AUDEN" userId="71f7a871-bb9d-45f2-a18d-e9715337ec34" providerId="ADAL" clId="{F9719C4A-ED04-3644-B768-5B27452FB36B}" dt="2023-11-03T04:18:41.540" v="674" actId="26606"/>
          <ac:grpSpMkLst>
            <pc:docMk/>
            <pc:sldMk cId="3329137538" sldId="257"/>
            <ac:grpSpMk id="37" creationId="{7CF625D3-71A3-4F30-A096-8EF334E959D0}"/>
          </ac:grpSpMkLst>
        </pc:grpChg>
        <pc:graphicFrameChg chg="add del">
          <ac:chgData name="DAVIS, AUDEN" userId="71f7a871-bb9d-45f2-a18d-e9715337ec34" providerId="ADAL" clId="{F9719C4A-ED04-3644-B768-5B27452FB36B}" dt="2023-11-03T04:18:38.588" v="672" actId="26606"/>
          <ac:graphicFrameMkLst>
            <pc:docMk/>
            <pc:sldMk cId="3329137538" sldId="257"/>
            <ac:graphicFrameMk id="5" creationId="{4F35EA66-2118-64DF-DF3F-4ECD1620E289}"/>
          </ac:graphicFrameMkLst>
        </pc:graphicFrameChg>
        <pc:graphicFrameChg chg="add del">
          <ac:chgData name="DAVIS, AUDEN" userId="71f7a871-bb9d-45f2-a18d-e9715337ec34" providerId="ADAL" clId="{F9719C4A-ED04-3644-B768-5B27452FB36B}" dt="2023-11-03T04:18:41.540" v="674" actId="26606"/>
          <ac:graphicFrameMkLst>
            <pc:docMk/>
            <pc:sldMk cId="3329137538" sldId="257"/>
            <ac:graphicFrameMk id="41" creationId="{5EF2A30F-F4D1-FC33-D143-D97F4DEEC2C7}"/>
          </ac:graphicFrameMkLst>
        </pc:graphicFrameChg>
        <pc:picChg chg="add">
          <ac:chgData name="DAVIS, AUDEN" userId="71f7a871-bb9d-45f2-a18d-e9715337ec34" providerId="ADAL" clId="{F9719C4A-ED04-3644-B768-5B27452FB36B}" dt="2023-11-03T04:18:41.551" v="675" actId="26606"/>
          <ac:picMkLst>
            <pc:docMk/>
            <pc:sldMk cId="3329137538" sldId="257"/>
            <ac:picMk id="46" creationId="{644FA2E2-C892-A2BA-EF74-0FB2F518B681}"/>
          </ac:picMkLst>
        </pc:picChg>
      </pc:sldChg>
      <pc:sldChg chg="addSp delSp modSp mod setBg">
        <pc:chgData name="DAVIS, AUDEN" userId="71f7a871-bb9d-45f2-a18d-e9715337ec34" providerId="ADAL" clId="{F9719C4A-ED04-3644-B768-5B27452FB36B}" dt="2023-11-03T04:19:24.705" v="688" actId="1076"/>
        <pc:sldMkLst>
          <pc:docMk/>
          <pc:sldMk cId="3512562287" sldId="258"/>
        </pc:sldMkLst>
        <pc:spChg chg="mod">
          <ac:chgData name="DAVIS, AUDEN" userId="71f7a871-bb9d-45f2-a18d-e9715337ec34" providerId="ADAL" clId="{F9719C4A-ED04-3644-B768-5B27452FB36B}" dt="2023-11-03T04:18:47.821" v="678" actId="26606"/>
          <ac:spMkLst>
            <pc:docMk/>
            <pc:sldMk cId="3512562287" sldId="258"/>
            <ac:spMk id="2" creationId="{AA91CD97-4228-6729-1F54-EFE753D796C4}"/>
          </ac:spMkLst>
        </pc:spChg>
        <pc:spChg chg="mod">
          <ac:chgData name="DAVIS, AUDEN" userId="71f7a871-bb9d-45f2-a18d-e9715337ec34" providerId="ADAL" clId="{F9719C4A-ED04-3644-B768-5B27452FB36B}" dt="2023-11-03T04:18:55.308" v="680" actId="1076"/>
          <ac:spMkLst>
            <pc:docMk/>
            <pc:sldMk cId="3512562287" sldId="258"/>
            <ac:spMk id="3" creationId="{033CDE3C-9EF1-B8D1-1ED5-1339BF66C49B}"/>
          </ac:spMkLst>
        </pc:spChg>
        <pc:spChg chg="mod">
          <ac:chgData name="DAVIS, AUDEN" userId="71f7a871-bb9d-45f2-a18d-e9715337ec34" providerId="ADAL" clId="{F9719C4A-ED04-3644-B768-5B27452FB36B}" dt="2023-11-03T04:19:17.160" v="686" actId="1076"/>
          <ac:spMkLst>
            <pc:docMk/>
            <pc:sldMk cId="3512562287" sldId="258"/>
            <ac:spMk id="5" creationId="{603E7FC2-C2B8-BB66-8A90-34572710F00F}"/>
          </ac:spMkLst>
        </pc:spChg>
        <pc:spChg chg="mod">
          <ac:chgData name="DAVIS, AUDEN" userId="71f7a871-bb9d-45f2-a18d-e9715337ec34" providerId="ADAL" clId="{F9719C4A-ED04-3644-B768-5B27452FB36B}" dt="2023-11-03T04:19:24.705" v="688" actId="1076"/>
          <ac:spMkLst>
            <pc:docMk/>
            <pc:sldMk cId="3512562287" sldId="258"/>
            <ac:spMk id="7" creationId="{C41146C4-B3ED-1A10-DF1F-75A42B2CDE76}"/>
          </ac:spMkLst>
        </pc:spChg>
        <pc:spChg chg="add del">
          <ac:chgData name="DAVIS, AUDEN" userId="71f7a871-bb9d-45f2-a18d-e9715337ec34" providerId="ADAL" clId="{F9719C4A-ED04-3644-B768-5B27452FB36B}" dt="2023-11-03T04:18:47.789" v="677" actId="26606"/>
          <ac:spMkLst>
            <pc:docMk/>
            <pc:sldMk cId="3512562287" sldId="258"/>
            <ac:spMk id="12" creationId="{E5F17139-31EE-46AC-B04F-DBBD852DD6CB}"/>
          </ac:spMkLst>
        </pc:spChg>
        <pc:spChg chg="add del">
          <ac:chgData name="DAVIS, AUDEN" userId="71f7a871-bb9d-45f2-a18d-e9715337ec34" providerId="ADAL" clId="{F9719C4A-ED04-3644-B768-5B27452FB36B}" dt="2023-11-03T04:18:47.789" v="677" actId="26606"/>
          <ac:spMkLst>
            <pc:docMk/>
            <pc:sldMk cId="3512562287" sldId="258"/>
            <ac:spMk id="14" creationId="{AAD42DD4-86F6-4FD2-869F-32D35E310CF6}"/>
          </ac:spMkLst>
        </pc:spChg>
        <pc:spChg chg="add del">
          <ac:chgData name="DAVIS, AUDEN" userId="71f7a871-bb9d-45f2-a18d-e9715337ec34" providerId="ADAL" clId="{F9719C4A-ED04-3644-B768-5B27452FB36B}" dt="2023-11-03T04:18:47.789" v="677" actId="26606"/>
          <ac:spMkLst>
            <pc:docMk/>
            <pc:sldMk cId="3512562287" sldId="258"/>
            <ac:spMk id="16" creationId="{4C36B8C5-0DEB-41B5-911D-572E2E835E3C}"/>
          </ac:spMkLst>
        </pc:spChg>
        <pc:spChg chg="add del">
          <ac:chgData name="DAVIS, AUDEN" userId="71f7a871-bb9d-45f2-a18d-e9715337ec34" providerId="ADAL" clId="{F9719C4A-ED04-3644-B768-5B27452FB36B}" dt="2023-11-03T04:18:47.789" v="677" actId="26606"/>
          <ac:spMkLst>
            <pc:docMk/>
            <pc:sldMk cId="3512562287" sldId="258"/>
            <ac:spMk id="18" creationId="{B5DC987A-A8C7-4C23-9BF5-33E9F6F21DCB}"/>
          </ac:spMkLst>
        </pc:spChg>
        <pc:spChg chg="add del">
          <ac:chgData name="DAVIS, AUDEN" userId="71f7a871-bb9d-45f2-a18d-e9715337ec34" providerId="ADAL" clId="{F9719C4A-ED04-3644-B768-5B27452FB36B}" dt="2023-11-03T04:18:47.789" v="677" actId="26606"/>
          <ac:spMkLst>
            <pc:docMk/>
            <pc:sldMk cId="3512562287" sldId="258"/>
            <ac:spMk id="20" creationId="{F213F2CF-C6DF-4CE1-A6F0-E3B1BFBB0B23}"/>
          </ac:spMkLst>
        </pc:spChg>
        <pc:spChg chg="add del">
          <ac:chgData name="DAVIS, AUDEN" userId="71f7a871-bb9d-45f2-a18d-e9715337ec34" providerId="ADAL" clId="{F9719C4A-ED04-3644-B768-5B27452FB36B}" dt="2023-11-03T04:18:47.789" v="677" actId="26606"/>
          <ac:spMkLst>
            <pc:docMk/>
            <pc:sldMk cId="3512562287" sldId="258"/>
            <ac:spMk id="22" creationId="{84325C15-4820-4911-B66E-A5F917CFAE58}"/>
          </ac:spMkLst>
        </pc:spChg>
        <pc:spChg chg="add">
          <ac:chgData name="DAVIS, AUDEN" userId="71f7a871-bb9d-45f2-a18d-e9715337ec34" providerId="ADAL" clId="{F9719C4A-ED04-3644-B768-5B27452FB36B}" dt="2023-11-03T04:18:47.821" v="678" actId="26606"/>
          <ac:spMkLst>
            <pc:docMk/>
            <pc:sldMk cId="3512562287" sldId="258"/>
            <ac:spMk id="24" creationId="{BACC6370-2D7E-4714-9D71-7542949D7D5D}"/>
          </ac:spMkLst>
        </pc:spChg>
        <pc:spChg chg="add">
          <ac:chgData name="DAVIS, AUDEN" userId="71f7a871-bb9d-45f2-a18d-e9715337ec34" providerId="ADAL" clId="{F9719C4A-ED04-3644-B768-5B27452FB36B}" dt="2023-11-03T04:18:47.821" v="678" actId="26606"/>
          <ac:spMkLst>
            <pc:docMk/>
            <pc:sldMk cId="3512562287" sldId="258"/>
            <ac:spMk id="25" creationId="{F68B3F68-107C-434F-AA38-110D5EA91B85}"/>
          </ac:spMkLst>
        </pc:spChg>
        <pc:spChg chg="add">
          <ac:chgData name="DAVIS, AUDEN" userId="71f7a871-bb9d-45f2-a18d-e9715337ec34" providerId="ADAL" clId="{F9719C4A-ED04-3644-B768-5B27452FB36B}" dt="2023-11-03T04:18:47.821" v="678" actId="26606"/>
          <ac:spMkLst>
            <pc:docMk/>
            <pc:sldMk cId="3512562287" sldId="258"/>
            <ac:spMk id="26" creationId="{AAD0DBB9-1A4B-4391-81D4-CB19F9AB918A}"/>
          </ac:spMkLst>
        </pc:spChg>
        <pc:spChg chg="add">
          <ac:chgData name="DAVIS, AUDEN" userId="71f7a871-bb9d-45f2-a18d-e9715337ec34" providerId="ADAL" clId="{F9719C4A-ED04-3644-B768-5B27452FB36B}" dt="2023-11-03T04:18:47.821" v="678" actId="26606"/>
          <ac:spMkLst>
            <pc:docMk/>
            <pc:sldMk cId="3512562287" sldId="258"/>
            <ac:spMk id="27" creationId="{063BBA22-50EA-4C4D-BE05-F1CE4E63AA56}"/>
          </ac:spMkLst>
        </pc:spChg>
      </pc:sldChg>
      <pc:sldChg chg="addSp delSp modSp mod setBg">
        <pc:chgData name="DAVIS, AUDEN" userId="71f7a871-bb9d-45f2-a18d-e9715337ec34" providerId="ADAL" clId="{F9719C4A-ED04-3644-B768-5B27452FB36B}" dt="2023-11-03T04:19:54.893" v="694" actId="1037"/>
        <pc:sldMkLst>
          <pc:docMk/>
          <pc:sldMk cId="3197329667" sldId="259"/>
        </pc:sldMkLst>
        <pc:spChg chg="mod">
          <ac:chgData name="DAVIS, AUDEN" userId="71f7a871-bb9d-45f2-a18d-e9715337ec34" providerId="ADAL" clId="{F9719C4A-ED04-3644-B768-5B27452FB36B}" dt="2023-11-03T04:19:46.015" v="691" actId="26606"/>
          <ac:spMkLst>
            <pc:docMk/>
            <pc:sldMk cId="3197329667" sldId="259"/>
            <ac:spMk id="2" creationId="{9267D2F5-4546-80EF-F67B-471A6E94666B}"/>
          </ac:spMkLst>
        </pc:spChg>
        <pc:spChg chg="mod">
          <ac:chgData name="DAVIS, AUDEN" userId="71f7a871-bb9d-45f2-a18d-e9715337ec34" providerId="ADAL" clId="{F9719C4A-ED04-3644-B768-5B27452FB36B}" dt="2023-11-03T04:19:46.015" v="691" actId="26606"/>
          <ac:spMkLst>
            <pc:docMk/>
            <pc:sldMk cId="3197329667" sldId="259"/>
            <ac:spMk id="3" creationId="{6FEF8335-7203-6CAE-338D-AABAAAE8EA8D}"/>
          </ac:spMkLst>
        </pc:spChg>
        <pc:spChg chg="mod">
          <ac:chgData name="DAVIS, AUDEN" userId="71f7a871-bb9d-45f2-a18d-e9715337ec34" providerId="ADAL" clId="{F9719C4A-ED04-3644-B768-5B27452FB36B}" dt="2023-11-03T04:19:46.015" v="691" actId="26606"/>
          <ac:spMkLst>
            <pc:docMk/>
            <pc:sldMk cId="3197329667" sldId="259"/>
            <ac:spMk id="5" creationId="{826ED946-FC63-F7D6-4262-8A9F6426C7F3}"/>
          </ac:spMkLst>
        </pc:spChg>
        <pc:spChg chg="add mod">
          <ac:chgData name="DAVIS, AUDEN" userId="71f7a871-bb9d-45f2-a18d-e9715337ec34" providerId="ADAL" clId="{F9719C4A-ED04-3644-B768-5B27452FB36B}" dt="2023-11-03T04:19:54.893" v="694" actId="1037"/>
          <ac:spMkLst>
            <pc:docMk/>
            <pc:sldMk cId="3197329667" sldId="259"/>
            <ac:spMk id="6" creationId="{4EE397FE-F6B5-35A5-779D-DDBDCB9D0C2A}"/>
          </ac:spMkLst>
        </pc:spChg>
        <pc:spChg chg="add">
          <ac:chgData name="DAVIS, AUDEN" userId="71f7a871-bb9d-45f2-a18d-e9715337ec34" providerId="ADAL" clId="{F9719C4A-ED04-3644-B768-5B27452FB36B}" dt="2023-11-03T04:19:46.015" v="691" actId="26606"/>
          <ac:spMkLst>
            <pc:docMk/>
            <pc:sldMk cId="3197329667" sldId="259"/>
            <ac:spMk id="11" creationId="{E5F17139-31EE-46AC-B04F-DBBD852DD6CB}"/>
          </ac:spMkLst>
        </pc:spChg>
        <pc:spChg chg="add">
          <ac:chgData name="DAVIS, AUDEN" userId="71f7a871-bb9d-45f2-a18d-e9715337ec34" providerId="ADAL" clId="{F9719C4A-ED04-3644-B768-5B27452FB36B}" dt="2023-11-03T04:19:46.015" v="691" actId="26606"/>
          <ac:spMkLst>
            <pc:docMk/>
            <pc:sldMk cId="3197329667" sldId="259"/>
            <ac:spMk id="13" creationId="{AAD42DD4-86F6-4FD2-869F-32D35E310CF6}"/>
          </ac:spMkLst>
        </pc:spChg>
        <pc:spChg chg="add">
          <ac:chgData name="DAVIS, AUDEN" userId="71f7a871-bb9d-45f2-a18d-e9715337ec34" providerId="ADAL" clId="{F9719C4A-ED04-3644-B768-5B27452FB36B}" dt="2023-11-03T04:19:46.015" v="691" actId="26606"/>
          <ac:spMkLst>
            <pc:docMk/>
            <pc:sldMk cId="3197329667" sldId="259"/>
            <ac:spMk id="15" creationId="{4C36B8C5-0DEB-41B5-911D-572E2E835E3C}"/>
          </ac:spMkLst>
        </pc:spChg>
        <pc:spChg chg="add">
          <ac:chgData name="DAVIS, AUDEN" userId="71f7a871-bb9d-45f2-a18d-e9715337ec34" providerId="ADAL" clId="{F9719C4A-ED04-3644-B768-5B27452FB36B}" dt="2023-11-03T04:19:46.015" v="691" actId="26606"/>
          <ac:spMkLst>
            <pc:docMk/>
            <pc:sldMk cId="3197329667" sldId="259"/>
            <ac:spMk id="17" creationId="{B5DC987A-A8C7-4C23-9BF5-33E9F6F21DCB}"/>
          </ac:spMkLst>
        </pc:spChg>
        <pc:spChg chg="add">
          <ac:chgData name="DAVIS, AUDEN" userId="71f7a871-bb9d-45f2-a18d-e9715337ec34" providerId="ADAL" clId="{F9719C4A-ED04-3644-B768-5B27452FB36B}" dt="2023-11-03T04:19:46.015" v="691" actId="26606"/>
          <ac:spMkLst>
            <pc:docMk/>
            <pc:sldMk cId="3197329667" sldId="259"/>
            <ac:spMk id="19" creationId="{F213F2CF-C6DF-4CE1-A6F0-E3B1BFBB0B23}"/>
          </ac:spMkLst>
        </pc:spChg>
        <pc:spChg chg="add">
          <ac:chgData name="DAVIS, AUDEN" userId="71f7a871-bb9d-45f2-a18d-e9715337ec34" providerId="ADAL" clId="{F9719C4A-ED04-3644-B768-5B27452FB36B}" dt="2023-11-03T04:19:46.015" v="691" actId="26606"/>
          <ac:spMkLst>
            <pc:docMk/>
            <pc:sldMk cId="3197329667" sldId="259"/>
            <ac:spMk id="21" creationId="{84325C15-4820-4911-B66E-A5F917CFAE58}"/>
          </ac:spMkLst>
        </pc:spChg>
        <pc:picChg chg="del">
          <ac:chgData name="DAVIS, AUDEN" userId="71f7a871-bb9d-45f2-a18d-e9715337ec34" providerId="ADAL" clId="{F9719C4A-ED04-3644-B768-5B27452FB36B}" dt="2023-11-03T03:31:54.113" v="9" actId="478"/>
          <ac:picMkLst>
            <pc:docMk/>
            <pc:sldMk cId="3197329667" sldId="259"/>
            <ac:picMk id="4" creationId="{01F7977E-00EF-FE13-90E2-025117622B71}"/>
          </ac:picMkLst>
        </pc:picChg>
      </pc:sldChg>
      <pc:sldChg chg="addSp modSp mod setBg">
        <pc:chgData name="DAVIS, AUDEN" userId="71f7a871-bb9d-45f2-a18d-e9715337ec34" providerId="ADAL" clId="{F9719C4A-ED04-3644-B768-5B27452FB36B}" dt="2023-11-03T04:18:22.727" v="669" actId="1076"/>
        <pc:sldMkLst>
          <pc:docMk/>
          <pc:sldMk cId="857743217" sldId="260"/>
        </pc:sldMkLst>
        <pc:spChg chg="mod">
          <ac:chgData name="DAVIS, AUDEN" userId="71f7a871-bb9d-45f2-a18d-e9715337ec34" providerId="ADAL" clId="{F9719C4A-ED04-3644-B768-5B27452FB36B}" dt="2023-11-03T04:17:59.025" v="662" actId="26606"/>
          <ac:spMkLst>
            <pc:docMk/>
            <pc:sldMk cId="857743217" sldId="260"/>
            <ac:spMk id="2" creationId="{38EDFBD3-91A7-70F0-B5B9-C0FA2F586FAA}"/>
          </ac:spMkLst>
        </pc:spChg>
        <pc:spChg chg="mod">
          <ac:chgData name="DAVIS, AUDEN" userId="71f7a871-bb9d-45f2-a18d-e9715337ec34" providerId="ADAL" clId="{F9719C4A-ED04-3644-B768-5B27452FB36B}" dt="2023-11-03T04:17:59.025" v="662" actId="26606"/>
          <ac:spMkLst>
            <pc:docMk/>
            <pc:sldMk cId="857743217" sldId="260"/>
            <ac:spMk id="3" creationId="{B7DDDF91-4B1F-BD00-3FA3-5F2A96A57A11}"/>
          </ac:spMkLst>
        </pc:spChg>
        <pc:spChg chg="mod">
          <ac:chgData name="DAVIS, AUDEN" userId="71f7a871-bb9d-45f2-a18d-e9715337ec34" providerId="ADAL" clId="{F9719C4A-ED04-3644-B768-5B27452FB36B}" dt="2023-11-03T04:18:22.727" v="669" actId="1076"/>
          <ac:spMkLst>
            <pc:docMk/>
            <pc:sldMk cId="857743217" sldId="260"/>
            <ac:spMk id="5" creationId="{D457C392-255C-2248-B3D2-91835C5311D1}"/>
          </ac:spMkLst>
        </pc:spChg>
        <pc:spChg chg="add mod">
          <ac:chgData name="DAVIS, AUDEN" userId="71f7a871-bb9d-45f2-a18d-e9715337ec34" providerId="ADAL" clId="{F9719C4A-ED04-3644-B768-5B27452FB36B}" dt="2023-11-03T04:18:13.493" v="666" actId="255"/>
          <ac:spMkLst>
            <pc:docMk/>
            <pc:sldMk cId="857743217" sldId="260"/>
            <ac:spMk id="6" creationId="{BCD7D7D7-C902-A99C-EDB6-18C66DCB6242}"/>
          </ac:spMkLst>
        </pc:spChg>
        <pc:spChg chg="add">
          <ac:chgData name="DAVIS, AUDEN" userId="71f7a871-bb9d-45f2-a18d-e9715337ec34" providerId="ADAL" clId="{F9719C4A-ED04-3644-B768-5B27452FB36B}" dt="2023-11-03T04:17:59.025" v="662" actId="26606"/>
          <ac:spMkLst>
            <pc:docMk/>
            <pc:sldMk cId="857743217" sldId="260"/>
            <ac:spMk id="11" creationId="{E5F17139-31EE-46AC-B04F-DBBD852DD6CB}"/>
          </ac:spMkLst>
        </pc:spChg>
        <pc:spChg chg="add">
          <ac:chgData name="DAVIS, AUDEN" userId="71f7a871-bb9d-45f2-a18d-e9715337ec34" providerId="ADAL" clId="{F9719C4A-ED04-3644-B768-5B27452FB36B}" dt="2023-11-03T04:17:59.025" v="662" actId="26606"/>
          <ac:spMkLst>
            <pc:docMk/>
            <pc:sldMk cId="857743217" sldId="260"/>
            <ac:spMk id="13" creationId="{AAD42DD4-86F6-4FD2-869F-32D35E310CF6}"/>
          </ac:spMkLst>
        </pc:spChg>
        <pc:spChg chg="add">
          <ac:chgData name="DAVIS, AUDEN" userId="71f7a871-bb9d-45f2-a18d-e9715337ec34" providerId="ADAL" clId="{F9719C4A-ED04-3644-B768-5B27452FB36B}" dt="2023-11-03T04:17:59.025" v="662" actId="26606"/>
          <ac:spMkLst>
            <pc:docMk/>
            <pc:sldMk cId="857743217" sldId="260"/>
            <ac:spMk id="15" creationId="{4C36B8C5-0DEB-41B5-911D-572E2E835E3C}"/>
          </ac:spMkLst>
        </pc:spChg>
        <pc:spChg chg="add">
          <ac:chgData name="DAVIS, AUDEN" userId="71f7a871-bb9d-45f2-a18d-e9715337ec34" providerId="ADAL" clId="{F9719C4A-ED04-3644-B768-5B27452FB36B}" dt="2023-11-03T04:17:59.025" v="662" actId="26606"/>
          <ac:spMkLst>
            <pc:docMk/>
            <pc:sldMk cId="857743217" sldId="260"/>
            <ac:spMk id="17" creationId="{B5DC987A-A8C7-4C23-9BF5-33E9F6F21DCB}"/>
          </ac:spMkLst>
        </pc:spChg>
        <pc:spChg chg="add">
          <ac:chgData name="DAVIS, AUDEN" userId="71f7a871-bb9d-45f2-a18d-e9715337ec34" providerId="ADAL" clId="{F9719C4A-ED04-3644-B768-5B27452FB36B}" dt="2023-11-03T04:17:59.025" v="662" actId="26606"/>
          <ac:spMkLst>
            <pc:docMk/>
            <pc:sldMk cId="857743217" sldId="260"/>
            <ac:spMk id="19" creationId="{F213F2CF-C6DF-4CE1-A6F0-E3B1BFBB0B23}"/>
          </ac:spMkLst>
        </pc:spChg>
        <pc:spChg chg="add">
          <ac:chgData name="DAVIS, AUDEN" userId="71f7a871-bb9d-45f2-a18d-e9715337ec34" providerId="ADAL" clId="{F9719C4A-ED04-3644-B768-5B27452FB36B}" dt="2023-11-03T04:17:59.025" v="662" actId="26606"/>
          <ac:spMkLst>
            <pc:docMk/>
            <pc:sldMk cId="857743217" sldId="260"/>
            <ac:spMk id="21" creationId="{84325C15-4820-4911-B66E-A5F917CFAE58}"/>
          </ac:spMkLst>
        </pc:spChg>
      </pc:sldChg>
      <pc:sldChg chg="addSp delSp modSp mod setBg">
        <pc:chgData name="DAVIS, AUDEN" userId="71f7a871-bb9d-45f2-a18d-e9715337ec34" providerId="ADAL" clId="{F9719C4A-ED04-3644-B768-5B27452FB36B}" dt="2023-11-03T04:17:07.961" v="640" actId="1076"/>
        <pc:sldMkLst>
          <pc:docMk/>
          <pc:sldMk cId="212159784" sldId="261"/>
        </pc:sldMkLst>
        <pc:spChg chg="mod">
          <ac:chgData name="DAVIS, AUDEN" userId="71f7a871-bb9d-45f2-a18d-e9715337ec34" providerId="ADAL" clId="{F9719C4A-ED04-3644-B768-5B27452FB36B}" dt="2023-11-03T04:16:39.164" v="633" actId="26606"/>
          <ac:spMkLst>
            <pc:docMk/>
            <pc:sldMk cId="212159784" sldId="261"/>
            <ac:spMk id="2" creationId="{1EAA9F2E-497F-F753-3D59-3687E4858644}"/>
          </ac:spMkLst>
        </pc:spChg>
        <pc:spChg chg="mod">
          <ac:chgData name="DAVIS, AUDEN" userId="71f7a871-bb9d-45f2-a18d-e9715337ec34" providerId="ADAL" clId="{F9719C4A-ED04-3644-B768-5B27452FB36B}" dt="2023-11-03T04:16:58.249" v="639" actId="14100"/>
          <ac:spMkLst>
            <pc:docMk/>
            <pc:sldMk cId="212159784" sldId="261"/>
            <ac:spMk id="3" creationId="{9A6D1DFA-EEC9-9AE6-0CB7-5BA451EA29B6}"/>
          </ac:spMkLst>
        </pc:spChg>
        <pc:spChg chg="add mod">
          <ac:chgData name="DAVIS, AUDEN" userId="71f7a871-bb9d-45f2-a18d-e9715337ec34" providerId="ADAL" clId="{F9719C4A-ED04-3644-B768-5B27452FB36B}" dt="2023-11-03T04:16:56.272" v="638" actId="1076"/>
          <ac:spMkLst>
            <pc:docMk/>
            <pc:sldMk cId="212159784" sldId="261"/>
            <ac:spMk id="4" creationId="{E3D75B0C-574C-C6D5-C0CC-2425BF0363BE}"/>
          </ac:spMkLst>
        </pc:spChg>
        <pc:spChg chg="add mod">
          <ac:chgData name="DAVIS, AUDEN" userId="71f7a871-bb9d-45f2-a18d-e9715337ec34" providerId="ADAL" clId="{F9719C4A-ED04-3644-B768-5B27452FB36B}" dt="2023-11-03T04:17:07.961" v="640" actId="1076"/>
          <ac:spMkLst>
            <pc:docMk/>
            <pc:sldMk cId="212159784" sldId="261"/>
            <ac:spMk id="5" creationId="{8806D1CD-2006-BAF4-77F2-F0BAEC8E7C89}"/>
          </ac:spMkLst>
        </pc:spChg>
        <pc:spChg chg="add del">
          <ac:chgData name="DAVIS, AUDEN" userId="71f7a871-bb9d-45f2-a18d-e9715337ec34" providerId="ADAL" clId="{F9719C4A-ED04-3644-B768-5B27452FB36B}" dt="2023-11-03T04:16:35.406" v="626" actId="26606"/>
          <ac:spMkLst>
            <pc:docMk/>
            <pc:sldMk cId="212159784" sldId="261"/>
            <ac:spMk id="11" creationId="{BACC6370-2D7E-4714-9D71-7542949D7D5D}"/>
          </ac:spMkLst>
        </pc:spChg>
        <pc:spChg chg="add del">
          <ac:chgData name="DAVIS, AUDEN" userId="71f7a871-bb9d-45f2-a18d-e9715337ec34" providerId="ADAL" clId="{F9719C4A-ED04-3644-B768-5B27452FB36B}" dt="2023-11-03T04:16:35.406" v="626" actId="26606"/>
          <ac:spMkLst>
            <pc:docMk/>
            <pc:sldMk cId="212159784" sldId="261"/>
            <ac:spMk id="13" creationId="{F68B3F68-107C-434F-AA38-110D5EA91B85}"/>
          </ac:spMkLst>
        </pc:spChg>
        <pc:spChg chg="add del">
          <ac:chgData name="DAVIS, AUDEN" userId="71f7a871-bb9d-45f2-a18d-e9715337ec34" providerId="ADAL" clId="{F9719C4A-ED04-3644-B768-5B27452FB36B}" dt="2023-11-03T04:16:35.406" v="626" actId="26606"/>
          <ac:spMkLst>
            <pc:docMk/>
            <pc:sldMk cId="212159784" sldId="261"/>
            <ac:spMk id="15" creationId="{AAD0DBB9-1A4B-4391-81D4-CB19F9AB918A}"/>
          </ac:spMkLst>
        </pc:spChg>
        <pc:spChg chg="add del">
          <ac:chgData name="DAVIS, AUDEN" userId="71f7a871-bb9d-45f2-a18d-e9715337ec34" providerId="ADAL" clId="{F9719C4A-ED04-3644-B768-5B27452FB36B}" dt="2023-11-03T04:16:35.406" v="626" actId="26606"/>
          <ac:spMkLst>
            <pc:docMk/>
            <pc:sldMk cId="212159784" sldId="261"/>
            <ac:spMk id="17" creationId="{063BBA22-50EA-4C4D-BE05-F1CE4E63AA56}"/>
          </ac:spMkLst>
        </pc:spChg>
        <pc:spChg chg="add del">
          <ac:chgData name="DAVIS, AUDEN" userId="71f7a871-bb9d-45f2-a18d-e9715337ec34" providerId="ADAL" clId="{F9719C4A-ED04-3644-B768-5B27452FB36B}" dt="2023-11-03T04:16:37.282" v="628" actId="26606"/>
          <ac:spMkLst>
            <pc:docMk/>
            <pc:sldMk cId="212159784" sldId="261"/>
            <ac:spMk id="19" creationId="{AA92FED3-1F18-4138-B4E4-627D78B00203}"/>
          </ac:spMkLst>
        </pc:spChg>
        <pc:spChg chg="add del">
          <ac:chgData name="DAVIS, AUDEN" userId="71f7a871-bb9d-45f2-a18d-e9715337ec34" providerId="ADAL" clId="{F9719C4A-ED04-3644-B768-5B27452FB36B}" dt="2023-11-03T04:16:37.282" v="628" actId="26606"/>
          <ac:spMkLst>
            <pc:docMk/>
            <pc:sldMk cId="212159784" sldId="261"/>
            <ac:spMk id="20" creationId="{20DF329D-CBE0-415E-A38F-7D44AF613845}"/>
          </ac:spMkLst>
        </pc:spChg>
        <pc:spChg chg="add del">
          <ac:chgData name="DAVIS, AUDEN" userId="71f7a871-bb9d-45f2-a18d-e9715337ec34" providerId="ADAL" clId="{F9719C4A-ED04-3644-B768-5B27452FB36B}" dt="2023-11-03T04:16:37.282" v="628" actId="26606"/>
          <ac:spMkLst>
            <pc:docMk/>
            <pc:sldMk cId="212159784" sldId="261"/>
            <ac:spMk id="21" creationId="{1466BE98-0341-4CFA-8601-3E68FB730704}"/>
          </ac:spMkLst>
        </pc:spChg>
        <pc:spChg chg="add del">
          <ac:chgData name="DAVIS, AUDEN" userId="71f7a871-bb9d-45f2-a18d-e9715337ec34" providerId="ADAL" clId="{F9719C4A-ED04-3644-B768-5B27452FB36B}" dt="2023-11-03T04:16:37.282" v="628" actId="26606"/>
          <ac:spMkLst>
            <pc:docMk/>
            <pc:sldMk cId="212159784" sldId="261"/>
            <ac:spMk id="22" creationId="{663E89A1-984A-4500-9453-4203AD1B83BE}"/>
          </ac:spMkLst>
        </pc:spChg>
        <pc:spChg chg="add del">
          <ac:chgData name="DAVIS, AUDEN" userId="71f7a871-bb9d-45f2-a18d-e9715337ec34" providerId="ADAL" clId="{F9719C4A-ED04-3644-B768-5B27452FB36B}" dt="2023-11-03T04:16:37.282" v="628" actId="26606"/>
          <ac:spMkLst>
            <pc:docMk/>
            <pc:sldMk cId="212159784" sldId="261"/>
            <ac:spMk id="23" creationId="{B3FD642B-C569-4ABB-AE20-EFA6BC995903}"/>
          </ac:spMkLst>
        </pc:spChg>
        <pc:spChg chg="add del">
          <ac:chgData name="DAVIS, AUDEN" userId="71f7a871-bb9d-45f2-a18d-e9715337ec34" providerId="ADAL" clId="{F9719C4A-ED04-3644-B768-5B27452FB36B}" dt="2023-11-03T04:16:38.286" v="630" actId="26606"/>
          <ac:spMkLst>
            <pc:docMk/>
            <pc:sldMk cId="212159784" sldId="261"/>
            <ac:spMk id="25" creationId="{2F23EC95-43E6-4302-BF47-B31CDA38D33F}"/>
          </ac:spMkLst>
        </pc:spChg>
        <pc:spChg chg="add del">
          <ac:chgData name="DAVIS, AUDEN" userId="71f7a871-bb9d-45f2-a18d-e9715337ec34" providerId="ADAL" clId="{F9719C4A-ED04-3644-B768-5B27452FB36B}" dt="2023-11-03T04:16:38.286" v="630" actId="26606"/>
          <ac:spMkLst>
            <pc:docMk/>
            <pc:sldMk cId="212159784" sldId="261"/>
            <ac:spMk id="26" creationId="{259279FE-5810-440F-B799-25803A014151}"/>
          </ac:spMkLst>
        </pc:spChg>
        <pc:spChg chg="add del">
          <ac:chgData name="DAVIS, AUDEN" userId="71f7a871-bb9d-45f2-a18d-e9715337ec34" providerId="ADAL" clId="{F9719C4A-ED04-3644-B768-5B27452FB36B}" dt="2023-11-03T04:16:38.286" v="630" actId="26606"/>
          <ac:spMkLst>
            <pc:docMk/>
            <pc:sldMk cId="212159784" sldId="261"/>
            <ac:spMk id="27" creationId="{95ABD4F1-A860-48A4-84CD-EB40E1FC7827}"/>
          </ac:spMkLst>
        </pc:spChg>
        <pc:spChg chg="add del">
          <ac:chgData name="DAVIS, AUDEN" userId="71f7a871-bb9d-45f2-a18d-e9715337ec34" providerId="ADAL" clId="{F9719C4A-ED04-3644-B768-5B27452FB36B}" dt="2023-11-03T04:16:38.286" v="630" actId="26606"/>
          <ac:spMkLst>
            <pc:docMk/>
            <pc:sldMk cId="212159784" sldId="261"/>
            <ac:spMk id="28" creationId="{91D8C0F2-1D8A-4908-857F-3DE6B0823831}"/>
          </ac:spMkLst>
        </pc:spChg>
        <pc:spChg chg="add del">
          <ac:chgData name="DAVIS, AUDEN" userId="71f7a871-bb9d-45f2-a18d-e9715337ec34" providerId="ADAL" clId="{F9719C4A-ED04-3644-B768-5B27452FB36B}" dt="2023-11-03T04:16:38.286" v="630" actId="26606"/>
          <ac:spMkLst>
            <pc:docMk/>
            <pc:sldMk cId="212159784" sldId="261"/>
            <ac:spMk id="29" creationId="{1730E5F0-AD6E-4049-8FAB-A4D82343DCD5}"/>
          </ac:spMkLst>
        </pc:spChg>
        <pc:spChg chg="add del">
          <ac:chgData name="DAVIS, AUDEN" userId="71f7a871-bb9d-45f2-a18d-e9715337ec34" providerId="ADAL" clId="{F9719C4A-ED04-3644-B768-5B27452FB36B}" dt="2023-11-03T04:16:39.137" v="632" actId="26606"/>
          <ac:spMkLst>
            <pc:docMk/>
            <pc:sldMk cId="212159784" sldId="261"/>
            <ac:spMk id="31" creationId="{924D84CD-5280-4B52-B96E-8EDAA2B20C51}"/>
          </ac:spMkLst>
        </pc:spChg>
        <pc:spChg chg="add del">
          <ac:chgData name="DAVIS, AUDEN" userId="71f7a871-bb9d-45f2-a18d-e9715337ec34" providerId="ADAL" clId="{F9719C4A-ED04-3644-B768-5B27452FB36B}" dt="2023-11-03T04:16:39.137" v="632" actId="26606"/>
          <ac:spMkLst>
            <pc:docMk/>
            <pc:sldMk cId="212159784" sldId="261"/>
            <ac:spMk id="32" creationId="{6BC8DD5A-2177-6753-E2F9-C07A00190B7A}"/>
          </ac:spMkLst>
        </pc:spChg>
        <pc:spChg chg="add">
          <ac:chgData name="DAVIS, AUDEN" userId="71f7a871-bb9d-45f2-a18d-e9715337ec34" providerId="ADAL" clId="{F9719C4A-ED04-3644-B768-5B27452FB36B}" dt="2023-11-03T04:16:39.164" v="633" actId="26606"/>
          <ac:spMkLst>
            <pc:docMk/>
            <pc:sldMk cId="212159784" sldId="261"/>
            <ac:spMk id="34" creationId="{20DF329D-CBE0-415E-A38F-7D44AF613845}"/>
          </ac:spMkLst>
        </pc:spChg>
        <pc:spChg chg="add">
          <ac:chgData name="DAVIS, AUDEN" userId="71f7a871-bb9d-45f2-a18d-e9715337ec34" providerId="ADAL" clId="{F9719C4A-ED04-3644-B768-5B27452FB36B}" dt="2023-11-03T04:16:39.164" v="633" actId="26606"/>
          <ac:spMkLst>
            <pc:docMk/>
            <pc:sldMk cId="212159784" sldId="261"/>
            <ac:spMk id="35" creationId="{1466BE98-0341-4CFA-8601-3E68FB730704}"/>
          </ac:spMkLst>
        </pc:spChg>
        <pc:spChg chg="add">
          <ac:chgData name="DAVIS, AUDEN" userId="71f7a871-bb9d-45f2-a18d-e9715337ec34" providerId="ADAL" clId="{F9719C4A-ED04-3644-B768-5B27452FB36B}" dt="2023-11-03T04:16:39.164" v="633" actId="26606"/>
          <ac:spMkLst>
            <pc:docMk/>
            <pc:sldMk cId="212159784" sldId="261"/>
            <ac:spMk id="36" creationId="{663E89A1-984A-4500-9453-4203AD1B83BE}"/>
          </ac:spMkLst>
        </pc:spChg>
        <pc:spChg chg="add">
          <ac:chgData name="DAVIS, AUDEN" userId="71f7a871-bb9d-45f2-a18d-e9715337ec34" providerId="ADAL" clId="{F9719C4A-ED04-3644-B768-5B27452FB36B}" dt="2023-11-03T04:16:39.164" v="633" actId="26606"/>
          <ac:spMkLst>
            <pc:docMk/>
            <pc:sldMk cId="212159784" sldId="261"/>
            <ac:spMk id="37" creationId="{B3FD642B-C569-4ABB-AE20-EFA6BC995903}"/>
          </ac:spMkLst>
        </pc:spChg>
        <pc:spChg chg="add">
          <ac:chgData name="DAVIS, AUDEN" userId="71f7a871-bb9d-45f2-a18d-e9715337ec34" providerId="ADAL" clId="{F9719C4A-ED04-3644-B768-5B27452FB36B}" dt="2023-11-03T04:16:39.164" v="633" actId="26606"/>
          <ac:spMkLst>
            <pc:docMk/>
            <pc:sldMk cId="212159784" sldId="261"/>
            <ac:spMk id="38" creationId="{AA92FED3-1F18-4138-B4E4-627D78B00203}"/>
          </ac:spMkLst>
        </pc:spChg>
      </pc:sldChg>
      <pc:sldChg chg="addSp modSp mod setBg">
        <pc:chgData name="DAVIS, AUDEN" userId="71f7a871-bb9d-45f2-a18d-e9715337ec34" providerId="ADAL" clId="{F9719C4A-ED04-3644-B768-5B27452FB36B}" dt="2023-11-03T04:16:27.976" v="624" actId="14100"/>
        <pc:sldMkLst>
          <pc:docMk/>
          <pc:sldMk cId="1930993384" sldId="262"/>
        </pc:sldMkLst>
        <pc:spChg chg="mod">
          <ac:chgData name="DAVIS, AUDEN" userId="71f7a871-bb9d-45f2-a18d-e9715337ec34" providerId="ADAL" clId="{F9719C4A-ED04-3644-B768-5B27452FB36B}" dt="2023-11-03T04:15:55.163" v="618" actId="26606"/>
          <ac:spMkLst>
            <pc:docMk/>
            <pc:sldMk cId="1930993384" sldId="262"/>
            <ac:spMk id="2" creationId="{8E8DF450-130A-6A6F-633B-1FD53C6BED8E}"/>
          </ac:spMkLst>
        </pc:spChg>
        <pc:spChg chg="mod">
          <ac:chgData name="DAVIS, AUDEN" userId="71f7a871-bb9d-45f2-a18d-e9715337ec34" providerId="ADAL" clId="{F9719C4A-ED04-3644-B768-5B27452FB36B}" dt="2023-11-03T04:16:27.976" v="624" actId="14100"/>
          <ac:spMkLst>
            <pc:docMk/>
            <pc:sldMk cId="1930993384" sldId="262"/>
            <ac:spMk id="3" creationId="{937D8393-859B-9930-3DA0-F6784A3B8AB3}"/>
          </ac:spMkLst>
        </pc:spChg>
        <pc:spChg chg="add mod">
          <ac:chgData name="DAVIS, AUDEN" userId="71f7a871-bb9d-45f2-a18d-e9715337ec34" providerId="ADAL" clId="{F9719C4A-ED04-3644-B768-5B27452FB36B}" dt="2023-11-03T04:16:23.287" v="622" actId="1076"/>
          <ac:spMkLst>
            <pc:docMk/>
            <pc:sldMk cId="1930993384" sldId="262"/>
            <ac:spMk id="4" creationId="{1CEA85FD-A11E-9BFF-27A2-7E92AD720A57}"/>
          </ac:spMkLst>
        </pc:spChg>
        <pc:spChg chg="add mod">
          <ac:chgData name="DAVIS, AUDEN" userId="71f7a871-bb9d-45f2-a18d-e9715337ec34" providerId="ADAL" clId="{F9719C4A-ED04-3644-B768-5B27452FB36B}" dt="2023-11-03T04:16:25.380" v="623" actId="1076"/>
          <ac:spMkLst>
            <pc:docMk/>
            <pc:sldMk cId="1930993384" sldId="262"/>
            <ac:spMk id="5" creationId="{4B307B2C-094D-3534-6C39-2B7701E7BB24}"/>
          </ac:spMkLst>
        </pc:spChg>
        <pc:spChg chg="add">
          <ac:chgData name="DAVIS, AUDEN" userId="71f7a871-bb9d-45f2-a18d-e9715337ec34" providerId="ADAL" clId="{F9719C4A-ED04-3644-B768-5B27452FB36B}" dt="2023-11-03T04:15:55.163" v="618" actId="26606"/>
          <ac:spMkLst>
            <pc:docMk/>
            <pc:sldMk cId="1930993384" sldId="262"/>
            <ac:spMk id="11" creationId="{0C541B88-1AE9-40C3-AFD5-967787C1979F}"/>
          </ac:spMkLst>
        </pc:spChg>
        <pc:spChg chg="add">
          <ac:chgData name="DAVIS, AUDEN" userId="71f7a871-bb9d-45f2-a18d-e9715337ec34" providerId="ADAL" clId="{F9719C4A-ED04-3644-B768-5B27452FB36B}" dt="2023-11-03T04:15:55.163" v="618" actId="26606"/>
          <ac:spMkLst>
            <pc:docMk/>
            <pc:sldMk cId="1930993384" sldId="262"/>
            <ac:spMk id="13" creationId="{E5F17139-31EE-46AC-B04F-DBBD852DD6CB}"/>
          </ac:spMkLst>
        </pc:spChg>
        <pc:spChg chg="add">
          <ac:chgData name="DAVIS, AUDEN" userId="71f7a871-bb9d-45f2-a18d-e9715337ec34" providerId="ADAL" clId="{F9719C4A-ED04-3644-B768-5B27452FB36B}" dt="2023-11-03T04:15:55.163" v="618" actId="26606"/>
          <ac:spMkLst>
            <pc:docMk/>
            <pc:sldMk cId="1930993384" sldId="262"/>
            <ac:spMk id="19" creationId="{89D16701-DA76-4F72-BB63-E2C3FFBDFE0F}"/>
          </ac:spMkLst>
        </pc:spChg>
        <pc:spChg chg="add">
          <ac:chgData name="DAVIS, AUDEN" userId="71f7a871-bb9d-45f2-a18d-e9715337ec34" providerId="ADAL" clId="{F9719C4A-ED04-3644-B768-5B27452FB36B}" dt="2023-11-03T04:15:55.163" v="618" actId="26606"/>
          <ac:spMkLst>
            <pc:docMk/>
            <pc:sldMk cId="1930993384" sldId="262"/>
            <ac:spMk id="21" creationId="{1CC28BE1-9DC6-43FE-9582-39F091098D77}"/>
          </ac:spMkLst>
        </pc:spChg>
        <pc:grpChg chg="add">
          <ac:chgData name="DAVIS, AUDEN" userId="71f7a871-bb9d-45f2-a18d-e9715337ec34" providerId="ADAL" clId="{F9719C4A-ED04-3644-B768-5B27452FB36B}" dt="2023-11-03T04:15:55.163" v="618" actId="26606"/>
          <ac:grpSpMkLst>
            <pc:docMk/>
            <pc:sldMk cId="1930993384" sldId="262"/>
            <ac:grpSpMk id="15" creationId="{7CF625D3-71A3-4F30-A096-8EF334E959D0}"/>
          </ac:grpSpMkLst>
        </pc:grpChg>
        <pc:grpChg chg="add">
          <ac:chgData name="DAVIS, AUDEN" userId="71f7a871-bb9d-45f2-a18d-e9715337ec34" providerId="ADAL" clId="{F9719C4A-ED04-3644-B768-5B27452FB36B}" dt="2023-11-03T04:15:55.163" v="618" actId="26606"/>
          <ac:grpSpMkLst>
            <pc:docMk/>
            <pc:sldMk cId="1930993384" sldId="262"/>
            <ac:grpSpMk id="23" creationId="{AF9AF3F3-CE0C-4125-BDD7-346487FA0B40}"/>
          </ac:grpSpMkLst>
        </pc:grpChg>
      </pc:sldChg>
      <pc:sldChg chg="addSp delSp modSp mod setBg">
        <pc:chgData name="DAVIS, AUDEN" userId="71f7a871-bb9d-45f2-a18d-e9715337ec34" providerId="ADAL" clId="{F9719C4A-ED04-3644-B768-5B27452FB36B}" dt="2023-11-03T04:15:50.442" v="616" actId="26606"/>
        <pc:sldMkLst>
          <pc:docMk/>
          <pc:sldMk cId="633341679" sldId="263"/>
        </pc:sldMkLst>
        <pc:spChg chg="mod">
          <ac:chgData name="DAVIS, AUDEN" userId="71f7a871-bb9d-45f2-a18d-e9715337ec34" providerId="ADAL" clId="{F9719C4A-ED04-3644-B768-5B27452FB36B}" dt="2023-11-03T04:15:50.442" v="616" actId="26606"/>
          <ac:spMkLst>
            <pc:docMk/>
            <pc:sldMk cId="633341679" sldId="263"/>
            <ac:spMk id="2" creationId="{C82A9DB5-8CF4-330D-311B-B39BA4B14691}"/>
          </ac:spMkLst>
        </pc:spChg>
        <pc:spChg chg="mod">
          <ac:chgData name="DAVIS, AUDEN" userId="71f7a871-bb9d-45f2-a18d-e9715337ec34" providerId="ADAL" clId="{F9719C4A-ED04-3644-B768-5B27452FB36B}" dt="2023-11-03T04:15:50.442" v="616" actId="26606"/>
          <ac:spMkLst>
            <pc:docMk/>
            <pc:sldMk cId="633341679" sldId="263"/>
            <ac:spMk id="3" creationId="{50A79B83-7FE2-8061-1C79-54E124DCD36B}"/>
          </ac:spMkLst>
        </pc:spChg>
        <pc:spChg chg="add del mod">
          <ac:chgData name="DAVIS, AUDEN" userId="71f7a871-bb9d-45f2-a18d-e9715337ec34" providerId="ADAL" clId="{F9719C4A-ED04-3644-B768-5B27452FB36B}" dt="2023-11-03T04:01:32.314" v="381" actId="478"/>
          <ac:spMkLst>
            <pc:docMk/>
            <pc:sldMk cId="633341679" sldId="263"/>
            <ac:spMk id="4" creationId="{0D47A61A-E2CA-0D01-B5A3-12D77A6965A2}"/>
          </ac:spMkLst>
        </pc:spChg>
        <pc:spChg chg="add mod">
          <ac:chgData name="DAVIS, AUDEN" userId="71f7a871-bb9d-45f2-a18d-e9715337ec34" providerId="ADAL" clId="{F9719C4A-ED04-3644-B768-5B27452FB36B}" dt="2023-11-03T04:15:50.442" v="616" actId="26606"/>
          <ac:spMkLst>
            <pc:docMk/>
            <pc:sldMk cId="633341679" sldId="263"/>
            <ac:spMk id="5" creationId="{F95F895C-9D61-23E7-23AA-6009C17F2A39}"/>
          </ac:spMkLst>
        </pc:spChg>
        <pc:spChg chg="add mod">
          <ac:chgData name="DAVIS, AUDEN" userId="71f7a871-bb9d-45f2-a18d-e9715337ec34" providerId="ADAL" clId="{F9719C4A-ED04-3644-B768-5B27452FB36B}" dt="2023-11-03T04:15:50.442" v="616" actId="26606"/>
          <ac:spMkLst>
            <pc:docMk/>
            <pc:sldMk cId="633341679" sldId="263"/>
            <ac:spMk id="6" creationId="{EC594185-F755-0E1C-3513-2F29334A02B3}"/>
          </ac:spMkLst>
        </pc:spChg>
        <pc:spChg chg="add">
          <ac:chgData name="DAVIS, AUDEN" userId="71f7a871-bb9d-45f2-a18d-e9715337ec34" providerId="ADAL" clId="{F9719C4A-ED04-3644-B768-5B27452FB36B}" dt="2023-11-03T04:15:50.442" v="616" actId="26606"/>
          <ac:spMkLst>
            <pc:docMk/>
            <pc:sldMk cId="633341679" sldId="263"/>
            <ac:spMk id="11" creationId="{BACC6370-2D7E-4714-9D71-7542949D7D5D}"/>
          </ac:spMkLst>
        </pc:spChg>
        <pc:spChg chg="add">
          <ac:chgData name="DAVIS, AUDEN" userId="71f7a871-bb9d-45f2-a18d-e9715337ec34" providerId="ADAL" clId="{F9719C4A-ED04-3644-B768-5B27452FB36B}" dt="2023-11-03T04:15:50.442" v="616" actId="26606"/>
          <ac:spMkLst>
            <pc:docMk/>
            <pc:sldMk cId="633341679" sldId="263"/>
            <ac:spMk id="13" creationId="{256B2C21-A230-48C0-8DF1-C46611373C44}"/>
          </ac:spMkLst>
        </pc:spChg>
        <pc:spChg chg="add">
          <ac:chgData name="DAVIS, AUDEN" userId="71f7a871-bb9d-45f2-a18d-e9715337ec34" providerId="ADAL" clId="{F9719C4A-ED04-3644-B768-5B27452FB36B}" dt="2023-11-03T04:15:50.442" v="616" actId="26606"/>
          <ac:spMkLst>
            <pc:docMk/>
            <pc:sldMk cId="633341679" sldId="263"/>
            <ac:spMk id="15" creationId="{3847E18C-932D-4C95-AABA-FEC7C9499AD7}"/>
          </ac:spMkLst>
        </pc:spChg>
        <pc:spChg chg="add">
          <ac:chgData name="DAVIS, AUDEN" userId="71f7a871-bb9d-45f2-a18d-e9715337ec34" providerId="ADAL" clId="{F9719C4A-ED04-3644-B768-5B27452FB36B}" dt="2023-11-03T04:15:50.442" v="616" actId="26606"/>
          <ac:spMkLst>
            <pc:docMk/>
            <pc:sldMk cId="633341679" sldId="263"/>
            <ac:spMk id="17" creationId="{3150CB11-0C61-439E-910F-5787759E72A0}"/>
          </ac:spMkLst>
        </pc:spChg>
        <pc:spChg chg="add">
          <ac:chgData name="DAVIS, AUDEN" userId="71f7a871-bb9d-45f2-a18d-e9715337ec34" providerId="ADAL" clId="{F9719C4A-ED04-3644-B768-5B27452FB36B}" dt="2023-11-03T04:15:50.442" v="616" actId="26606"/>
          <ac:spMkLst>
            <pc:docMk/>
            <pc:sldMk cId="633341679" sldId="263"/>
            <ac:spMk id="19" creationId="{43F8A58B-5155-44CE-A5FF-7647B47D0A7A}"/>
          </ac:spMkLst>
        </pc:spChg>
        <pc:spChg chg="add">
          <ac:chgData name="DAVIS, AUDEN" userId="71f7a871-bb9d-45f2-a18d-e9715337ec34" providerId="ADAL" clId="{F9719C4A-ED04-3644-B768-5B27452FB36B}" dt="2023-11-03T04:15:50.442" v="616" actId="26606"/>
          <ac:spMkLst>
            <pc:docMk/>
            <pc:sldMk cId="633341679" sldId="263"/>
            <ac:spMk id="21" creationId="{443F2ACA-E6D6-4028-82DD-F03C262D5DE6}"/>
          </ac:spMkLst>
        </pc:spChg>
      </pc:sldChg>
      <pc:sldChg chg="addSp modSp mod setBg">
        <pc:chgData name="DAVIS, AUDEN" userId="71f7a871-bb9d-45f2-a18d-e9715337ec34" providerId="ADAL" clId="{F9719C4A-ED04-3644-B768-5B27452FB36B}" dt="2023-11-03T12:05:16.445" v="704" actId="1076"/>
        <pc:sldMkLst>
          <pc:docMk/>
          <pc:sldMk cId="162344536" sldId="264"/>
        </pc:sldMkLst>
        <pc:spChg chg="mod">
          <ac:chgData name="DAVIS, AUDEN" userId="71f7a871-bb9d-45f2-a18d-e9715337ec34" providerId="ADAL" clId="{F9719C4A-ED04-3644-B768-5B27452FB36B}" dt="2023-11-03T04:15:48.109" v="615" actId="26606"/>
          <ac:spMkLst>
            <pc:docMk/>
            <pc:sldMk cId="162344536" sldId="264"/>
            <ac:spMk id="2" creationId="{3C8997E6-1557-7C22-1D6B-8615B07484F8}"/>
          </ac:spMkLst>
        </pc:spChg>
        <pc:spChg chg="mod">
          <ac:chgData name="DAVIS, AUDEN" userId="71f7a871-bb9d-45f2-a18d-e9715337ec34" providerId="ADAL" clId="{F9719C4A-ED04-3644-B768-5B27452FB36B}" dt="2023-11-03T12:05:14.845" v="703" actId="14100"/>
          <ac:spMkLst>
            <pc:docMk/>
            <pc:sldMk cId="162344536" sldId="264"/>
            <ac:spMk id="3" creationId="{1D6E543E-A7A9-3253-61C5-F65E8F5FDF5C}"/>
          </ac:spMkLst>
        </pc:spChg>
        <pc:spChg chg="add mod">
          <ac:chgData name="DAVIS, AUDEN" userId="71f7a871-bb9d-45f2-a18d-e9715337ec34" providerId="ADAL" clId="{F9719C4A-ED04-3644-B768-5B27452FB36B}" dt="2023-11-03T12:05:12.241" v="702" actId="1076"/>
          <ac:spMkLst>
            <pc:docMk/>
            <pc:sldMk cId="162344536" sldId="264"/>
            <ac:spMk id="4" creationId="{06C9D65F-E186-89CE-8524-7F017F5BE257}"/>
          </ac:spMkLst>
        </pc:spChg>
        <pc:spChg chg="add">
          <ac:chgData name="DAVIS, AUDEN" userId="71f7a871-bb9d-45f2-a18d-e9715337ec34" providerId="ADAL" clId="{F9719C4A-ED04-3644-B768-5B27452FB36B}" dt="2023-11-03T04:15:48.109" v="615" actId="26606"/>
          <ac:spMkLst>
            <pc:docMk/>
            <pc:sldMk cId="162344536" sldId="264"/>
            <ac:spMk id="11" creationId="{BACC6370-2D7E-4714-9D71-7542949D7D5D}"/>
          </ac:spMkLst>
        </pc:spChg>
        <pc:spChg chg="add">
          <ac:chgData name="DAVIS, AUDEN" userId="71f7a871-bb9d-45f2-a18d-e9715337ec34" providerId="ADAL" clId="{F9719C4A-ED04-3644-B768-5B27452FB36B}" dt="2023-11-03T04:15:48.109" v="615" actId="26606"/>
          <ac:spMkLst>
            <pc:docMk/>
            <pc:sldMk cId="162344536" sldId="264"/>
            <ac:spMk id="13" creationId="{F68B3F68-107C-434F-AA38-110D5EA91B85}"/>
          </ac:spMkLst>
        </pc:spChg>
        <pc:spChg chg="add">
          <ac:chgData name="DAVIS, AUDEN" userId="71f7a871-bb9d-45f2-a18d-e9715337ec34" providerId="ADAL" clId="{F9719C4A-ED04-3644-B768-5B27452FB36B}" dt="2023-11-03T04:15:48.109" v="615" actId="26606"/>
          <ac:spMkLst>
            <pc:docMk/>
            <pc:sldMk cId="162344536" sldId="264"/>
            <ac:spMk id="15" creationId="{AAD0DBB9-1A4B-4391-81D4-CB19F9AB918A}"/>
          </ac:spMkLst>
        </pc:spChg>
        <pc:spChg chg="add">
          <ac:chgData name="DAVIS, AUDEN" userId="71f7a871-bb9d-45f2-a18d-e9715337ec34" providerId="ADAL" clId="{F9719C4A-ED04-3644-B768-5B27452FB36B}" dt="2023-11-03T04:15:48.109" v="615" actId="26606"/>
          <ac:spMkLst>
            <pc:docMk/>
            <pc:sldMk cId="162344536" sldId="264"/>
            <ac:spMk id="17" creationId="{063BBA22-50EA-4C4D-BE05-F1CE4E63AA56}"/>
          </ac:spMkLst>
        </pc:spChg>
        <pc:picChg chg="add mod">
          <ac:chgData name="DAVIS, AUDEN" userId="71f7a871-bb9d-45f2-a18d-e9715337ec34" providerId="ADAL" clId="{F9719C4A-ED04-3644-B768-5B27452FB36B}" dt="2023-11-03T12:05:16.445" v="704" actId="1076"/>
          <ac:picMkLst>
            <pc:docMk/>
            <pc:sldMk cId="162344536" sldId="264"/>
            <ac:picMk id="6" creationId="{9C3A28DF-5C25-4130-4494-F8D74A3376EA}"/>
          </ac:picMkLst>
        </pc:picChg>
      </pc:sldChg>
      <pc:sldChg chg="addSp delSp modSp mod setBg">
        <pc:chgData name="DAVIS, AUDEN" userId="71f7a871-bb9d-45f2-a18d-e9715337ec34" providerId="ADAL" clId="{F9719C4A-ED04-3644-B768-5B27452FB36B}" dt="2023-11-03T04:17:34.266" v="655" actId="1035"/>
        <pc:sldMkLst>
          <pc:docMk/>
          <pc:sldMk cId="1015241592" sldId="265"/>
        </pc:sldMkLst>
        <pc:spChg chg="mod">
          <ac:chgData name="DAVIS, AUDEN" userId="71f7a871-bb9d-45f2-a18d-e9715337ec34" providerId="ADAL" clId="{F9719C4A-ED04-3644-B768-5B27452FB36B}" dt="2023-11-03T04:17:14.616" v="643" actId="26606"/>
          <ac:spMkLst>
            <pc:docMk/>
            <pc:sldMk cId="1015241592" sldId="265"/>
            <ac:spMk id="2" creationId="{2662DC34-9937-8EA7-E4F1-75129D590A18}"/>
          </ac:spMkLst>
        </pc:spChg>
        <pc:spChg chg="mod">
          <ac:chgData name="DAVIS, AUDEN" userId="71f7a871-bb9d-45f2-a18d-e9715337ec34" providerId="ADAL" clId="{F9719C4A-ED04-3644-B768-5B27452FB36B}" dt="2023-11-03T04:17:19.040" v="645" actId="1076"/>
          <ac:spMkLst>
            <pc:docMk/>
            <pc:sldMk cId="1015241592" sldId="265"/>
            <ac:spMk id="3" creationId="{AA4C9F68-55F4-8B38-9BE0-39F0DBD77E01}"/>
          </ac:spMkLst>
        </pc:spChg>
        <pc:spChg chg="add mod">
          <ac:chgData name="DAVIS, AUDEN" userId="71f7a871-bb9d-45f2-a18d-e9715337ec34" providerId="ADAL" clId="{F9719C4A-ED04-3644-B768-5B27452FB36B}" dt="2023-11-03T04:17:34.266" v="655" actId="1035"/>
          <ac:spMkLst>
            <pc:docMk/>
            <pc:sldMk cId="1015241592" sldId="265"/>
            <ac:spMk id="4" creationId="{4CD21A4F-E8A2-4AD3-E916-DE6506802050}"/>
          </ac:spMkLst>
        </pc:spChg>
        <pc:spChg chg="add mod">
          <ac:chgData name="DAVIS, AUDEN" userId="71f7a871-bb9d-45f2-a18d-e9715337ec34" providerId="ADAL" clId="{F9719C4A-ED04-3644-B768-5B27452FB36B}" dt="2023-11-03T04:17:21.123" v="646" actId="1076"/>
          <ac:spMkLst>
            <pc:docMk/>
            <pc:sldMk cId="1015241592" sldId="265"/>
            <ac:spMk id="5" creationId="{409E9D1B-91CB-2B20-CBCC-6976D3564130}"/>
          </ac:spMkLst>
        </pc:spChg>
        <pc:spChg chg="add del">
          <ac:chgData name="DAVIS, AUDEN" userId="71f7a871-bb9d-45f2-a18d-e9715337ec34" providerId="ADAL" clId="{F9719C4A-ED04-3644-B768-5B27452FB36B}" dt="2023-11-03T04:17:14.561" v="642" actId="26606"/>
          <ac:spMkLst>
            <pc:docMk/>
            <pc:sldMk cId="1015241592" sldId="265"/>
            <ac:spMk id="11" creationId="{20DF329D-CBE0-415E-A38F-7D44AF613845}"/>
          </ac:spMkLst>
        </pc:spChg>
        <pc:spChg chg="add del">
          <ac:chgData name="DAVIS, AUDEN" userId="71f7a871-bb9d-45f2-a18d-e9715337ec34" providerId="ADAL" clId="{F9719C4A-ED04-3644-B768-5B27452FB36B}" dt="2023-11-03T04:17:14.561" v="642" actId="26606"/>
          <ac:spMkLst>
            <pc:docMk/>
            <pc:sldMk cId="1015241592" sldId="265"/>
            <ac:spMk id="13" creationId="{1466BE98-0341-4CFA-8601-3E68FB730704}"/>
          </ac:spMkLst>
        </pc:spChg>
        <pc:spChg chg="add del">
          <ac:chgData name="DAVIS, AUDEN" userId="71f7a871-bb9d-45f2-a18d-e9715337ec34" providerId="ADAL" clId="{F9719C4A-ED04-3644-B768-5B27452FB36B}" dt="2023-11-03T04:17:14.561" v="642" actId="26606"/>
          <ac:spMkLst>
            <pc:docMk/>
            <pc:sldMk cId="1015241592" sldId="265"/>
            <ac:spMk id="15" creationId="{663E89A1-984A-4500-9453-4203AD1B83BE}"/>
          </ac:spMkLst>
        </pc:spChg>
        <pc:spChg chg="add del">
          <ac:chgData name="DAVIS, AUDEN" userId="71f7a871-bb9d-45f2-a18d-e9715337ec34" providerId="ADAL" clId="{F9719C4A-ED04-3644-B768-5B27452FB36B}" dt="2023-11-03T04:17:14.561" v="642" actId="26606"/>
          <ac:spMkLst>
            <pc:docMk/>
            <pc:sldMk cId="1015241592" sldId="265"/>
            <ac:spMk id="17" creationId="{B3FD642B-C569-4ABB-AE20-EFA6BC995903}"/>
          </ac:spMkLst>
        </pc:spChg>
        <pc:spChg chg="add del">
          <ac:chgData name="DAVIS, AUDEN" userId="71f7a871-bb9d-45f2-a18d-e9715337ec34" providerId="ADAL" clId="{F9719C4A-ED04-3644-B768-5B27452FB36B}" dt="2023-11-03T04:17:14.561" v="642" actId="26606"/>
          <ac:spMkLst>
            <pc:docMk/>
            <pc:sldMk cId="1015241592" sldId="265"/>
            <ac:spMk id="19" creationId="{AA92FED3-1F18-4138-B4E4-627D78B00203}"/>
          </ac:spMkLst>
        </pc:spChg>
        <pc:spChg chg="add">
          <ac:chgData name="DAVIS, AUDEN" userId="71f7a871-bb9d-45f2-a18d-e9715337ec34" providerId="ADAL" clId="{F9719C4A-ED04-3644-B768-5B27452FB36B}" dt="2023-11-03T04:17:14.616" v="643" actId="26606"/>
          <ac:spMkLst>
            <pc:docMk/>
            <pc:sldMk cId="1015241592" sldId="265"/>
            <ac:spMk id="22" creationId="{B95B9BA8-1D69-4796-85F5-B6D0BD52354B}"/>
          </ac:spMkLst>
        </pc:spChg>
        <pc:grpChg chg="add">
          <ac:chgData name="DAVIS, AUDEN" userId="71f7a871-bb9d-45f2-a18d-e9715337ec34" providerId="ADAL" clId="{F9719C4A-ED04-3644-B768-5B27452FB36B}" dt="2023-11-03T04:17:14.616" v="643" actId="26606"/>
          <ac:grpSpMkLst>
            <pc:docMk/>
            <pc:sldMk cId="1015241592" sldId="265"/>
            <ac:grpSpMk id="23" creationId="{5F892E19-92E7-4BB2-8C3F-DBDFE8D9D324}"/>
          </ac:grpSpMkLst>
        </pc:grpChg>
      </pc:sldChg>
      <pc:sldChg chg="addSp modSp mod setBg">
        <pc:chgData name="DAVIS, AUDEN" userId="71f7a871-bb9d-45f2-a18d-e9715337ec34" providerId="ADAL" clId="{F9719C4A-ED04-3644-B768-5B27452FB36B}" dt="2023-11-03T04:15:53.129" v="617" actId="26606"/>
        <pc:sldMkLst>
          <pc:docMk/>
          <pc:sldMk cId="1607785316" sldId="266"/>
        </pc:sldMkLst>
        <pc:spChg chg="mod">
          <ac:chgData name="DAVIS, AUDEN" userId="71f7a871-bb9d-45f2-a18d-e9715337ec34" providerId="ADAL" clId="{F9719C4A-ED04-3644-B768-5B27452FB36B}" dt="2023-11-03T04:15:53.129" v="617" actId="26606"/>
          <ac:spMkLst>
            <pc:docMk/>
            <pc:sldMk cId="1607785316" sldId="266"/>
            <ac:spMk id="2" creationId="{AA24B874-F03D-1E7B-BAEF-610772271DDF}"/>
          </ac:spMkLst>
        </pc:spChg>
        <pc:spChg chg="mod">
          <ac:chgData name="DAVIS, AUDEN" userId="71f7a871-bb9d-45f2-a18d-e9715337ec34" providerId="ADAL" clId="{F9719C4A-ED04-3644-B768-5B27452FB36B}" dt="2023-11-03T04:15:53.129" v="617" actId="26606"/>
          <ac:spMkLst>
            <pc:docMk/>
            <pc:sldMk cId="1607785316" sldId="266"/>
            <ac:spMk id="3" creationId="{B2C11FBA-A534-09AD-9A63-C1D328009DE4}"/>
          </ac:spMkLst>
        </pc:spChg>
        <pc:spChg chg="add mod">
          <ac:chgData name="DAVIS, AUDEN" userId="71f7a871-bb9d-45f2-a18d-e9715337ec34" providerId="ADAL" clId="{F9719C4A-ED04-3644-B768-5B27452FB36B}" dt="2023-11-03T04:15:53.129" v="617" actId="26606"/>
          <ac:spMkLst>
            <pc:docMk/>
            <pc:sldMk cId="1607785316" sldId="266"/>
            <ac:spMk id="4" creationId="{780CA66A-5038-F27E-7CDA-28ADB62D566C}"/>
          </ac:spMkLst>
        </pc:spChg>
        <pc:spChg chg="add mod">
          <ac:chgData name="DAVIS, AUDEN" userId="71f7a871-bb9d-45f2-a18d-e9715337ec34" providerId="ADAL" clId="{F9719C4A-ED04-3644-B768-5B27452FB36B}" dt="2023-11-03T04:15:53.129" v="617" actId="26606"/>
          <ac:spMkLst>
            <pc:docMk/>
            <pc:sldMk cId="1607785316" sldId="266"/>
            <ac:spMk id="5" creationId="{B13B78BE-CA41-F1D8-CC30-B321DEA453EC}"/>
          </ac:spMkLst>
        </pc:spChg>
        <pc:spChg chg="add mod">
          <ac:chgData name="DAVIS, AUDEN" userId="71f7a871-bb9d-45f2-a18d-e9715337ec34" providerId="ADAL" clId="{F9719C4A-ED04-3644-B768-5B27452FB36B}" dt="2023-11-03T04:15:53.129" v="617" actId="26606"/>
          <ac:spMkLst>
            <pc:docMk/>
            <pc:sldMk cId="1607785316" sldId="266"/>
            <ac:spMk id="6" creationId="{3F2627CB-CFDB-BC43-2BF9-037C146D8A70}"/>
          </ac:spMkLst>
        </pc:spChg>
        <pc:spChg chg="add">
          <ac:chgData name="DAVIS, AUDEN" userId="71f7a871-bb9d-45f2-a18d-e9715337ec34" providerId="ADAL" clId="{F9719C4A-ED04-3644-B768-5B27452FB36B}" dt="2023-11-03T04:15:53.129" v="617" actId="26606"/>
          <ac:spMkLst>
            <pc:docMk/>
            <pc:sldMk cId="1607785316" sldId="266"/>
            <ac:spMk id="12" creationId="{0C541B88-1AE9-40C3-AFD5-967787C1979F}"/>
          </ac:spMkLst>
        </pc:spChg>
        <pc:spChg chg="add">
          <ac:chgData name="DAVIS, AUDEN" userId="71f7a871-bb9d-45f2-a18d-e9715337ec34" providerId="ADAL" clId="{F9719C4A-ED04-3644-B768-5B27452FB36B}" dt="2023-11-03T04:15:53.129" v="617" actId="26606"/>
          <ac:spMkLst>
            <pc:docMk/>
            <pc:sldMk cId="1607785316" sldId="266"/>
            <ac:spMk id="14" creationId="{E5F17139-31EE-46AC-B04F-DBBD852DD6CB}"/>
          </ac:spMkLst>
        </pc:spChg>
        <pc:spChg chg="add">
          <ac:chgData name="DAVIS, AUDEN" userId="71f7a871-bb9d-45f2-a18d-e9715337ec34" providerId="ADAL" clId="{F9719C4A-ED04-3644-B768-5B27452FB36B}" dt="2023-11-03T04:15:53.129" v="617" actId="26606"/>
          <ac:spMkLst>
            <pc:docMk/>
            <pc:sldMk cId="1607785316" sldId="266"/>
            <ac:spMk id="20" creationId="{89D16701-DA76-4F72-BB63-E2C3FFBDFE0F}"/>
          </ac:spMkLst>
        </pc:spChg>
        <pc:spChg chg="add">
          <ac:chgData name="DAVIS, AUDEN" userId="71f7a871-bb9d-45f2-a18d-e9715337ec34" providerId="ADAL" clId="{F9719C4A-ED04-3644-B768-5B27452FB36B}" dt="2023-11-03T04:15:53.129" v="617" actId="26606"/>
          <ac:spMkLst>
            <pc:docMk/>
            <pc:sldMk cId="1607785316" sldId="266"/>
            <ac:spMk id="22" creationId="{1CC28BE1-9DC6-43FE-9582-39F091098D77}"/>
          </ac:spMkLst>
        </pc:spChg>
        <pc:grpChg chg="add">
          <ac:chgData name="DAVIS, AUDEN" userId="71f7a871-bb9d-45f2-a18d-e9715337ec34" providerId="ADAL" clId="{F9719C4A-ED04-3644-B768-5B27452FB36B}" dt="2023-11-03T04:15:53.129" v="617" actId="26606"/>
          <ac:grpSpMkLst>
            <pc:docMk/>
            <pc:sldMk cId="1607785316" sldId="266"/>
            <ac:grpSpMk id="16" creationId="{7CF625D3-71A3-4F30-A096-8EF334E959D0}"/>
          </ac:grpSpMkLst>
        </pc:grpChg>
        <pc:grpChg chg="add">
          <ac:chgData name="DAVIS, AUDEN" userId="71f7a871-bb9d-45f2-a18d-e9715337ec34" providerId="ADAL" clId="{F9719C4A-ED04-3644-B768-5B27452FB36B}" dt="2023-11-03T04:15:53.129" v="617" actId="26606"/>
          <ac:grpSpMkLst>
            <pc:docMk/>
            <pc:sldMk cId="1607785316" sldId="266"/>
            <ac:grpSpMk id="24" creationId="{AF9AF3F3-CE0C-4125-BDD7-346487FA0B40}"/>
          </ac:grpSpMkLst>
        </pc:grpChg>
      </pc:sldChg>
      <pc:sldChg chg="addSp modSp mod setBg">
        <pc:chgData name="DAVIS, AUDEN" userId="71f7a871-bb9d-45f2-a18d-e9715337ec34" providerId="ADAL" clId="{F9719C4A-ED04-3644-B768-5B27452FB36B}" dt="2023-11-03T04:17:52.038" v="661" actId="1076"/>
        <pc:sldMkLst>
          <pc:docMk/>
          <pc:sldMk cId="4106217359" sldId="267"/>
        </pc:sldMkLst>
        <pc:spChg chg="mod">
          <ac:chgData name="DAVIS, AUDEN" userId="71f7a871-bb9d-45f2-a18d-e9715337ec34" providerId="ADAL" clId="{F9719C4A-ED04-3644-B768-5B27452FB36B}" dt="2023-11-03T04:17:40.109" v="656" actId="26606"/>
          <ac:spMkLst>
            <pc:docMk/>
            <pc:sldMk cId="4106217359" sldId="267"/>
            <ac:spMk id="2" creationId="{F5F1C101-DEBF-AE50-0B8F-6E46B9AD3C95}"/>
          </ac:spMkLst>
        </pc:spChg>
        <pc:spChg chg="mod">
          <ac:chgData name="DAVIS, AUDEN" userId="71f7a871-bb9d-45f2-a18d-e9715337ec34" providerId="ADAL" clId="{F9719C4A-ED04-3644-B768-5B27452FB36B}" dt="2023-11-03T04:17:45.523" v="659" actId="1076"/>
          <ac:spMkLst>
            <pc:docMk/>
            <pc:sldMk cId="4106217359" sldId="267"/>
            <ac:spMk id="3" creationId="{D651669F-29DA-4A19-6917-7A8346BA99FC}"/>
          </ac:spMkLst>
        </pc:spChg>
        <pc:spChg chg="mod">
          <ac:chgData name="DAVIS, AUDEN" userId="71f7a871-bb9d-45f2-a18d-e9715337ec34" providerId="ADAL" clId="{F9719C4A-ED04-3644-B768-5B27452FB36B}" dt="2023-11-03T04:17:52.038" v="661" actId="1076"/>
          <ac:spMkLst>
            <pc:docMk/>
            <pc:sldMk cId="4106217359" sldId="267"/>
            <ac:spMk id="6" creationId="{ACE545F4-28A0-61A1-829F-0AEF2B584CCA}"/>
          </ac:spMkLst>
        </pc:spChg>
        <pc:spChg chg="mod">
          <ac:chgData name="DAVIS, AUDEN" userId="71f7a871-bb9d-45f2-a18d-e9715337ec34" providerId="ADAL" clId="{F9719C4A-ED04-3644-B768-5B27452FB36B}" dt="2023-11-03T04:17:40.109" v="656" actId="26606"/>
          <ac:spMkLst>
            <pc:docMk/>
            <pc:sldMk cId="4106217359" sldId="267"/>
            <ac:spMk id="7" creationId="{5E9953AB-858B-B7F2-7827-46F4FF9C6540}"/>
          </ac:spMkLst>
        </pc:spChg>
        <pc:spChg chg="add">
          <ac:chgData name="DAVIS, AUDEN" userId="71f7a871-bb9d-45f2-a18d-e9715337ec34" providerId="ADAL" clId="{F9719C4A-ED04-3644-B768-5B27452FB36B}" dt="2023-11-03T04:17:40.109" v="656" actId="26606"/>
          <ac:spMkLst>
            <pc:docMk/>
            <pc:sldMk cId="4106217359" sldId="267"/>
            <ac:spMk id="12" creationId="{B95B9BA8-1D69-4796-85F5-B6D0BD52354B}"/>
          </ac:spMkLst>
        </pc:spChg>
        <pc:grpChg chg="add">
          <ac:chgData name="DAVIS, AUDEN" userId="71f7a871-bb9d-45f2-a18d-e9715337ec34" providerId="ADAL" clId="{F9719C4A-ED04-3644-B768-5B27452FB36B}" dt="2023-11-03T04:17:40.109" v="656" actId="26606"/>
          <ac:grpSpMkLst>
            <pc:docMk/>
            <pc:sldMk cId="4106217359" sldId="267"/>
            <ac:grpSpMk id="14" creationId="{5F892E19-92E7-4BB2-8C3F-DBDFE8D9D324}"/>
          </ac:grpSpMkLst>
        </pc:grpChg>
      </pc:sldChg>
      <pc:sldChg chg="addSp delSp modSp new mod setBg">
        <pc:chgData name="DAVIS, AUDEN" userId="71f7a871-bb9d-45f2-a18d-e9715337ec34" providerId="ADAL" clId="{F9719C4A-ED04-3644-B768-5B27452FB36B}" dt="2023-11-03T04:20:05.190" v="697" actId="26606"/>
        <pc:sldMkLst>
          <pc:docMk/>
          <pc:sldMk cId="743314546" sldId="268"/>
        </pc:sldMkLst>
        <pc:spChg chg="mod">
          <ac:chgData name="DAVIS, AUDEN" userId="71f7a871-bb9d-45f2-a18d-e9715337ec34" providerId="ADAL" clId="{F9719C4A-ED04-3644-B768-5B27452FB36B}" dt="2023-11-03T04:20:05.190" v="697" actId="26606"/>
          <ac:spMkLst>
            <pc:docMk/>
            <pc:sldMk cId="743314546" sldId="268"/>
            <ac:spMk id="2" creationId="{DD76696E-1416-6C17-F198-FBE6EB336976}"/>
          </ac:spMkLst>
        </pc:spChg>
        <pc:spChg chg="mod">
          <ac:chgData name="DAVIS, AUDEN" userId="71f7a871-bb9d-45f2-a18d-e9715337ec34" providerId="ADAL" clId="{F9719C4A-ED04-3644-B768-5B27452FB36B}" dt="2023-11-03T04:20:05.190" v="697" actId="26606"/>
          <ac:spMkLst>
            <pc:docMk/>
            <pc:sldMk cId="743314546" sldId="268"/>
            <ac:spMk id="3" creationId="{79335036-5BE1-FC29-B514-08DB4E10BD40}"/>
          </ac:spMkLst>
        </pc:spChg>
        <pc:spChg chg="add del">
          <ac:chgData name="DAVIS, AUDEN" userId="71f7a871-bb9d-45f2-a18d-e9715337ec34" providerId="ADAL" clId="{F9719C4A-ED04-3644-B768-5B27452FB36B}" dt="2023-11-03T04:20:05.184" v="696" actId="26606"/>
          <ac:spMkLst>
            <pc:docMk/>
            <pc:sldMk cId="743314546" sldId="268"/>
            <ac:spMk id="10" creationId="{B95B9BA8-1D69-4796-85F5-B6D0BD52354B}"/>
          </ac:spMkLst>
        </pc:spChg>
        <pc:spChg chg="add">
          <ac:chgData name="DAVIS, AUDEN" userId="71f7a871-bb9d-45f2-a18d-e9715337ec34" providerId="ADAL" clId="{F9719C4A-ED04-3644-B768-5B27452FB36B}" dt="2023-11-03T04:20:05.190" v="697" actId="26606"/>
          <ac:spMkLst>
            <pc:docMk/>
            <pc:sldMk cId="743314546" sldId="268"/>
            <ac:spMk id="15" creationId="{201CC55D-ED54-4C5C-95E6-10947BD1103B}"/>
          </ac:spMkLst>
        </pc:spChg>
        <pc:spChg chg="add">
          <ac:chgData name="DAVIS, AUDEN" userId="71f7a871-bb9d-45f2-a18d-e9715337ec34" providerId="ADAL" clId="{F9719C4A-ED04-3644-B768-5B27452FB36B}" dt="2023-11-03T04:20:05.190" v="697" actId="26606"/>
          <ac:spMkLst>
            <pc:docMk/>
            <pc:sldMk cId="743314546" sldId="268"/>
            <ac:spMk id="16" creationId="{3873B707-463F-40B0-8227-E8CC6C67EB25}"/>
          </ac:spMkLst>
        </pc:spChg>
        <pc:spChg chg="add">
          <ac:chgData name="DAVIS, AUDEN" userId="71f7a871-bb9d-45f2-a18d-e9715337ec34" providerId="ADAL" clId="{F9719C4A-ED04-3644-B768-5B27452FB36B}" dt="2023-11-03T04:20:05.190" v="697" actId="26606"/>
          <ac:spMkLst>
            <pc:docMk/>
            <pc:sldMk cId="743314546" sldId="268"/>
            <ac:spMk id="18" creationId="{C13237C8-E62C-4F0D-A318-BD6FB6C2D138}"/>
          </ac:spMkLst>
        </pc:spChg>
        <pc:spChg chg="add">
          <ac:chgData name="DAVIS, AUDEN" userId="71f7a871-bb9d-45f2-a18d-e9715337ec34" providerId="ADAL" clId="{F9719C4A-ED04-3644-B768-5B27452FB36B}" dt="2023-11-03T04:20:05.190" v="697" actId="26606"/>
          <ac:spMkLst>
            <pc:docMk/>
            <pc:sldMk cId="743314546" sldId="268"/>
            <ac:spMk id="20" creationId="{19C9EAEA-39D0-4B0E-A0EB-51E7B26740B1}"/>
          </ac:spMkLst>
        </pc:spChg>
        <pc:grpChg chg="add">
          <ac:chgData name="DAVIS, AUDEN" userId="71f7a871-bb9d-45f2-a18d-e9715337ec34" providerId="ADAL" clId="{F9719C4A-ED04-3644-B768-5B27452FB36B}" dt="2023-11-03T04:20:05.190" v="697" actId="26606"/>
          <ac:grpSpMkLst>
            <pc:docMk/>
            <pc:sldMk cId="743314546" sldId="268"/>
            <ac:grpSpMk id="12" creationId="{1DE889C7-FAD6-4397-98E2-05D503484459}"/>
          </ac:grpSpMkLst>
        </pc:grpChg>
        <pc:picChg chg="add mod">
          <ac:chgData name="DAVIS, AUDEN" userId="71f7a871-bb9d-45f2-a18d-e9715337ec34" providerId="ADAL" clId="{F9719C4A-ED04-3644-B768-5B27452FB36B}" dt="2023-11-03T04:20:05.190" v="697" actId="26606"/>
          <ac:picMkLst>
            <pc:docMk/>
            <pc:sldMk cId="743314546" sldId="268"/>
            <ac:picMk id="5" creationId="{9AD11A1F-7597-302A-9F54-F4CE92AD9BC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D06D1-1C33-4DFA-B7B4-D5C4FC98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174819"/>
            <a:ext cx="6143625" cy="2858363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chemeClr val="bg1"/>
                </a:solidFill>
                <a:cs typeface="Calibri Light"/>
              </a:rPr>
              <a:t>Independent  Study – First Term </a:t>
            </a:r>
            <a:endParaRPr lang="en-US" sz="56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024" y="4414180"/>
            <a:ext cx="6147335" cy="159450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  <a:cs typeface="Calibri"/>
              </a:rPr>
              <a:t>By Auden Davis 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F38C4C7-BA32-4EA2-AC81-B4CB9A0CD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8048" y="0"/>
            <a:ext cx="4543952" cy="6858000"/>
          </a:xfrm>
          <a:custGeom>
            <a:avLst/>
            <a:gdLst>
              <a:gd name="connsiteX0" fmla="*/ 328959 w 4543952"/>
              <a:gd name="connsiteY0" fmla="*/ 6564619 h 6858000"/>
              <a:gd name="connsiteX1" fmla="*/ 306480 w 4543952"/>
              <a:gd name="connsiteY1" fmla="*/ 6588624 h 6858000"/>
              <a:gd name="connsiteX2" fmla="*/ 289858 w 4543952"/>
              <a:gd name="connsiteY2" fmla="*/ 6625223 h 6858000"/>
              <a:gd name="connsiteX3" fmla="*/ 289858 w 4543952"/>
              <a:gd name="connsiteY3" fmla="*/ 6625224 h 6858000"/>
              <a:gd name="connsiteX4" fmla="*/ 289870 w 4543952"/>
              <a:gd name="connsiteY4" fmla="*/ 6645551 h 6858000"/>
              <a:gd name="connsiteX5" fmla="*/ 296953 w 4543952"/>
              <a:gd name="connsiteY5" fmla="*/ 6662539 h 6858000"/>
              <a:gd name="connsiteX6" fmla="*/ 296953 w 4543952"/>
              <a:gd name="connsiteY6" fmla="*/ 6662541 h 6858000"/>
              <a:gd name="connsiteX7" fmla="*/ 296954 w 4543952"/>
              <a:gd name="connsiteY7" fmla="*/ 6662543 h 6858000"/>
              <a:gd name="connsiteX8" fmla="*/ 311551 w 4543952"/>
              <a:gd name="connsiteY8" fmla="*/ 6702975 h 6858000"/>
              <a:gd name="connsiteX9" fmla="*/ 297715 w 4543952"/>
              <a:gd name="connsiteY9" fmla="*/ 6742551 h 6858000"/>
              <a:gd name="connsiteX10" fmla="*/ 297714 w 4543952"/>
              <a:gd name="connsiteY10" fmla="*/ 6742554 h 6858000"/>
              <a:gd name="connsiteX11" fmla="*/ 283011 w 4543952"/>
              <a:gd name="connsiteY11" fmla="*/ 6776799 h 6858000"/>
              <a:gd name="connsiteX12" fmla="*/ 278238 w 4543952"/>
              <a:gd name="connsiteY12" fmla="*/ 6812061 h 6858000"/>
              <a:gd name="connsiteX13" fmla="*/ 278237 w 4543952"/>
              <a:gd name="connsiteY13" fmla="*/ 6812062 h 6858000"/>
              <a:gd name="connsiteX14" fmla="*/ 278237 w 4543952"/>
              <a:gd name="connsiteY14" fmla="*/ 6812063 h 6858000"/>
              <a:gd name="connsiteX15" fmla="*/ 278238 w 4543952"/>
              <a:gd name="connsiteY15" fmla="*/ 6812061 h 6858000"/>
              <a:gd name="connsiteX16" fmla="*/ 297714 w 4543952"/>
              <a:gd name="connsiteY16" fmla="*/ 6742554 h 6858000"/>
              <a:gd name="connsiteX17" fmla="*/ 297715 w 4543952"/>
              <a:gd name="connsiteY17" fmla="*/ 6742552 h 6858000"/>
              <a:gd name="connsiteX18" fmla="*/ 311551 w 4543952"/>
              <a:gd name="connsiteY18" fmla="*/ 6702976 h 6858000"/>
              <a:gd name="connsiteX19" fmla="*/ 311551 w 4543952"/>
              <a:gd name="connsiteY19" fmla="*/ 6702975 h 6858000"/>
              <a:gd name="connsiteX20" fmla="*/ 308405 w 4543952"/>
              <a:gd name="connsiteY20" fmla="*/ 6683026 h 6858000"/>
              <a:gd name="connsiteX21" fmla="*/ 296954 w 4543952"/>
              <a:gd name="connsiteY21" fmla="*/ 6662543 h 6858000"/>
              <a:gd name="connsiteX22" fmla="*/ 296953 w 4543952"/>
              <a:gd name="connsiteY22" fmla="*/ 6662540 h 6858000"/>
              <a:gd name="connsiteX23" fmla="*/ 296953 w 4543952"/>
              <a:gd name="connsiteY23" fmla="*/ 6662539 h 6858000"/>
              <a:gd name="connsiteX24" fmla="*/ 289858 w 4543952"/>
              <a:gd name="connsiteY24" fmla="*/ 6625224 h 6858000"/>
              <a:gd name="connsiteX25" fmla="*/ 306480 w 4543952"/>
              <a:gd name="connsiteY25" fmla="*/ 6588625 h 6858000"/>
              <a:gd name="connsiteX26" fmla="*/ 328959 w 4543952"/>
              <a:gd name="connsiteY26" fmla="*/ 6564620 h 6858000"/>
              <a:gd name="connsiteX27" fmla="*/ 248638 w 4543952"/>
              <a:gd name="connsiteY27" fmla="*/ 6438980 h 6858000"/>
              <a:gd name="connsiteX28" fmla="*/ 268569 w 4543952"/>
              <a:gd name="connsiteY28" fmla="*/ 6463840 h 6858000"/>
              <a:gd name="connsiteX29" fmla="*/ 268572 w 4543952"/>
              <a:gd name="connsiteY29" fmla="*/ 6463848 h 6858000"/>
              <a:gd name="connsiteX30" fmla="*/ 279556 w 4543952"/>
              <a:gd name="connsiteY30" fmla="*/ 6508051 h 6858000"/>
              <a:gd name="connsiteX31" fmla="*/ 282367 w 4543952"/>
              <a:gd name="connsiteY31" fmla="*/ 6513011 h 6858000"/>
              <a:gd name="connsiteX32" fmla="*/ 284834 w 4543952"/>
              <a:gd name="connsiteY32" fmla="*/ 6521803 h 6858000"/>
              <a:gd name="connsiteX33" fmla="*/ 301172 w 4543952"/>
              <a:gd name="connsiteY33" fmla="*/ 6546194 h 6858000"/>
              <a:gd name="connsiteX34" fmla="*/ 301172 w 4543952"/>
              <a:gd name="connsiteY34" fmla="*/ 6546193 h 6858000"/>
              <a:gd name="connsiteX35" fmla="*/ 282367 w 4543952"/>
              <a:gd name="connsiteY35" fmla="*/ 6513011 h 6858000"/>
              <a:gd name="connsiteX36" fmla="*/ 268572 w 4543952"/>
              <a:gd name="connsiteY36" fmla="*/ 6463848 h 6858000"/>
              <a:gd name="connsiteX37" fmla="*/ 268569 w 4543952"/>
              <a:gd name="connsiteY37" fmla="*/ 6463839 h 6858000"/>
              <a:gd name="connsiteX38" fmla="*/ 166047 w 4543952"/>
              <a:gd name="connsiteY38" fmla="*/ 6392242 h 6858000"/>
              <a:gd name="connsiteX39" fmla="*/ 173364 w 4543952"/>
              <a:gd name="connsiteY39" fmla="*/ 6407332 h 6858000"/>
              <a:gd name="connsiteX40" fmla="*/ 173364 w 4543952"/>
              <a:gd name="connsiteY40" fmla="*/ 6407331 h 6858000"/>
              <a:gd name="connsiteX41" fmla="*/ 401733 w 4543952"/>
              <a:gd name="connsiteY41" fmla="*/ 4221390 h 6858000"/>
              <a:gd name="connsiteX42" fmla="*/ 396017 w 4543952"/>
              <a:gd name="connsiteY42" fmla="*/ 4253013 h 6858000"/>
              <a:gd name="connsiteX43" fmla="*/ 356201 w 4543952"/>
              <a:gd name="connsiteY43" fmla="*/ 4324644 h 6858000"/>
              <a:gd name="connsiteX44" fmla="*/ 347247 w 4543952"/>
              <a:gd name="connsiteY44" fmla="*/ 4363889 h 6858000"/>
              <a:gd name="connsiteX45" fmla="*/ 347247 w 4543952"/>
              <a:gd name="connsiteY45" fmla="*/ 4363890 h 6858000"/>
              <a:gd name="connsiteX46" fmla="*/ 348009 w 4543952"/>
              <a:gd name="connsiteY46" fmla="*/ 4482004 h 6858000"/>
              <a:gd name="connsiteX47" fmla="*/ 408019 w 4543952"/>
              <a:gd name="connsiteY47" fmla="*/ 4659174 h 6858000"/>
              <a:gd name="connsiteX48" fmla="*/ 416021 w 4543952"/>
              <a:gd name="connsiteY48" fmla="*/ 4677655 h 6858000"/>
              <a:gd name="connsiteX49" fmla="*/ 425928 w 4543952"/>
              <a:gd name="connsiteY49" fmla="*/ 4767764 h 6858000"/>
              <a:gd name="connsiteX50" fmla="*/ 427237 w 4543952"/>
              <a:gd name="connsiteY50" fmla="*/ 4800482 h 6858000"/>
              <a:gd name="connsiteX51" fmla="*/ 412401 w 4543952"/>
              <a:gd name="connsiteY51" fmla="*/ 4828915 h 6858000"/>
              <a:gd name="connsiteX52" fmla="*/ 391971 w 4543952"/>
              <a:gd name="connsiteY52" fmla="*/ 4857316 h 6858000"/>
              <a:gd name="connsiteX53" fmla="*/ 390221 w 4543952"/>
              <a:gd name="connsiteY53" fmla="*/ 4863342 h 6858000"/>
              <a:gd name="connsiteX54" fmla="*/ 387469 w 4543952"/>
              <a:gd name="connsiteY54" fmla="*/ 4867613 h 6858000"/>
              <a:gd name="connsiteX55" fmla="*/ 382691 w 4543952"/>
              <a:gd name="connsiteY55" fmla="*/ 4889274 h 6858000"/>
              <a:gd name="connsiteX56" fmla="*/ 382691 w 4543952"/>
              <a:gd name="connsiteY56" fmla="*/ 4889275 h 6858000"/>
              <a:gd name="connsiteX57" fmla="*/ 384396 w 4543952"/>
              <a:gd name="connsiteY57" fmla="*/ 4912168 h 6858000"/>
              <a:gd name="connsiteX58" fmla="*/ 385799 w 4543952"/>
              <a:gd name="connsiteY58" fmla="*/ 4933804 h 6858000"/>
              <a:gd name="connsiteX59" fmla="*/ 378247 w 4543952"/>
              <a:gd name="connsiteY59" fmla="*/ 4957452 h 6858000"/>
              <a:gd name="connsiteX60" fmla="*/ 360964 w 4543952"/>
              <a:gd name="connsiteY60" fmla="*/ 4987036 h 6858000"/>
              <a:gd name="connsiteX61" fmla="*/ 334485 w 4543952"/>
              <a:gd name="connsiteY61" fmla="*/ 5041520 h 6858000"/>
              <a:gd name="connsiteX62" fmla="*/ 321371 w 4543952"/>
              <a:gd name="connsiteY62" fmla="*/ 5087422 h 6858000"/>
              <a:gd name="connsiteX63" fmla="*/ 321364 w 4543952"/>
              <a:gd name="connsiteY63" fmla="*/ 5087449 h 6858000"/>
              <a:gd name="connsiteX64" fmla="*/ 315482 w 4543952"/>
              <a:gd name="connsiteY64" fmla="*/ 5102460 h 6858000"/>
              <a:gd name="connsiteX65" fmla="*/ 308338 w 4543952"/>
              <a:gd name="connsiteY65" fmla="*/ 5133219 h 6858000"/>
              <a:gd name="connsiteX66" fmla="*/ 308337 w 4543952"/>
              <a:gd name="connsiteY66" fmla="*/ 5133223 h 6858000"/>
              <a:gd name="connsiteX67" fmla="*/ 308337 w 4543952"/>
              <a:gd name="connsiteY67" fmla="*/ 5133224 h 6858000"/>
              <a:gd name="connsiteX68" fmla="*/ 315052 w 4543952"/>
              <a:gd name="connsiteY68" fmla="*/ 5166113 h 6858000"/>
              <a:gd name="connsiteX69" fmla="*/ 314362 w 4543952"/>
              <a:gd name="connsiteY69" fmla="*/ 5172089 h 6858000"/>
              <a:gd name="connsiteX70" fmla="*/ 311814 w 4543952"/>
              <a:gd name="connsiteY70" fmla="*/ 5179066 h 6858000"/>
              <a:gd name="connsiteX71" fmla="*/ 311814 w 4543952"/>
              <a:gd name="connsiteY71" fmla="*/ 5179067 h 6858000"/>
              <a:gd name="connsiteX72" fmla="*/ 335437 w 4543952"/>
              <a:gd name="connsiteY72" fmla="*/ 5272796 h 6858000"/>
              <a:gd name="connsiteX73" fmla="*/ 360397 w 4543952"/>
              <a:gd name="connsiteY73" fmla="*/ 5321350 h 6858000"/>
              <a:gd name="connsiteX74" fmla="*/ 364317 w 4543952"/>
              <a:gd name="connsiteY74" fmla="*/ 5355013 h 6858000"/>
              <a:gd name="connsiteX75" fmla="*/ 359440 w 4543952"/>
              <a:gd name="connsiteY75" fmla="*/ 5385383 h 6858000"/>
              <a:gd name="connsiteX76" fmla="*/ 351249 w 4543952"/>
              <a:gd name="connsiteY76" fmla="*/ 5425581 h 6858000"/>
              <a:gd name="connsiteX77" fmla="*/ 339627 w 4543952"/>
              <a:gd name="connsiteY77" fmla="*/ 5480636 h 6858000"/>
              <a:gd name="connsiteX78" fmla="*/ 335103 w 4543952"/>
              <a:gd name="connsiteY78" fmla="*/ 5507666 h 6858000"/>
              <a:gd name="connsiteX79" fmla="*/ 335103 w 4543952"/>
              <a:gd name="connsiteY79" fmla="*/ 5507667 h 6858000"/>
              <a:gd name="connsiteX80" fmla="*/ 337324 w 4543952"/>
              <a:gd name="connsiteY80" fmla="*/ 5520421 h 6858000"/>
              <a:gd name="connsiteX81" fmla="*/ 345722 w 4543952"/>
              <a:gd name="connsiteY81" fmla="*/ 5531691 h 6858000"/>
              <a:gd name="connsiteX82" fmla="*/ 345723 w 4543952"/>
              <a:gd name="connsiteY82" fmla="*/ 5531693 h 6858000"/>
              <a:gd name="connsiteX83" fmla="*/ 355869 w 4543952"/>
              <a:gd name="connsiteY83" fmla="*/ 5547577 h 6858000"/>
              <a:gd name="connsiteX84" fmla="*/ 346295 w 4543952"/>
              <a:gd name="connsiteY84" fmla="*/ 5562745 h 6858000"/>
              <a:gd name="connsiteX85" fmla="*/ 275047 w 4543952"/>
              <a:gd name="connsiteY85" fmla="*/ 5704482 h 6858000"/>
              <a:gd name="connsiteX86" fmla="*/ 269141 w 4543952"/>
              <a:gd name="connsiteY86" fmla="*/ 5740487 h 6858000"/>
              <a:gd name="connsiteX87" fmla="*/ 260376 w 4543952"/>
              <a:gd name="connsiteY87" fmla="*/ 5760872 h 6858000"/>
              <a:gd name="connsiteX88" fmla="*/ 171981 w 4543952"/>
              <a:gd name="connsiteY88" fmla="*/ 5883750 h 6858000"/>
              <a:gd name="connsiteX89" fmla="*/ 171979 w 4543952"/>
              <a:gd name="connsiteY89" fmla="*/ 5883755 h 6858000"/>
              <a:gd name="connsiteX90" fmla="*/ 160957 w 4543952"/>
              <a:gd name="connsiteY90" fmla="*/ 5909350 h 6858000"/>
              <a:gd name="connsiteX91" fmla="*/ 154076 w 4543952"/>
              <a:gd name="connsiteY91" fmla="*/ 5935945 h 6858000"/>
              <a:gd name="connsiteX92" fmla="*/ 154075 w 4543952"/>
              <a:gd name="connsiteY92" fmla="*/ 5935948 h 6858000"/>
              <a:gd name="connsiteX93" fmla="*/ 154075 w 4543952"/>
              <a:gd name="connsiteY93" fmla="*/ 5935949 h 6858000"/>
              <a:gd name="connsiteX94" fmla="*/ 154242 w 4543952"/>
              <a:gd name="connsiteY94" fmla="*/ 5964476 h 6858000"/>
              <a:gd name="connsiteX95" fmla="*/ 157695 w 4543952"/>
              <a:gd name="connsiteY95" fmla="*/ 5993289 h 6858000"/>
              <a:gd name="connsiteX96" fmla="*/ 157695 w 4543952"/>
              <a:gd name="connsiteY96" fmla="*/ 5993291 h 6858000"/>
              <a:gd name="connsiteX97" fmla="*/ 164171 w 4543952"/>
              <a:gd name="connsiteY97" fmla="*/ 6026440 h 6858000"/>
              <a:gd name="connsiteX98" fmla="*/ 220371 w 4543952"/>
              <a:gd name="connsiteY98" fmla="*/ 6108738 h 6858000"/>
              <a:gd name="connsiteX99" fmla="*/ 234064 w 4543952"/>
              <a:gd name="connsiteY99" fmla="*/ 6133314 h 6858000"/>
              <a:gd name="connsiteX100" fmla="*/ 218468 w 4543952"/>
              <a:gd name="connsiteY100" fmla="*/ 6155599 h 6858000"/>
              <a:gd name="connsiteX101" fmla="*/ 218465 w 4543952"/>
              <a:gd name="connsiteY101" fmla="*/ 6155601 h 6858000"/>
              <a:gd name="connsiteX102" fmla="*/ 179794 w 4543952"/>
              <a:gd name="connsiteY102" fmla="*/ 6228755 h 6858000"/>
              <a:gd name="connsiteX103" fmla="*/ 162457 w 4543952"/>
              <a:gd name="connsiteY103" fmla="*/ 6361538 h 6858000"/>
              <a:gd name="connsiteX104" fmla="*/ 162457 w 4543952"/>
              <a:gd name="connsiteY104" fmla="*/ 6361539 h 6858000"/>
              <a:gd name="connsiteX105" fmla="*/ 179794 w 4543952"/>
              <a:gd name="connsiteY105" fmla="*/ 6228756 h 6858000"/>
              <a:gd name="connsiteX106" fmla="*/ 218465 w 4543952"/>
              <a:gd name="connsiteY106" fmla="*/ 6155602 h 6858000"/>
              <a:gd name="connsiteX107" fmla="*/ 218468 w 4543952"/>
              <a:gd name="connsiteY107" fmla="*/ 6155599 h 6858000"/>
              <a:gd name="connsiteX108" fmla="*/ 230364 w 4543952"/>
              <a:gd name="connsiteY108" fmla="*/ 6143189 h 6858000"/>
              <a:gd name="connsiteX109" fmla="*/ 234064 w 4543952"/>
              <a:gd name="connsiteY109" fmla="*/ 6133314 h 6858000"/>
              <a:gd name="connsiteX110" fmla="*/ 234064 w 4543952"/>
              <a:gd name="connsiteY110" fmla="*/ 6133313 h 6858000"/>
              <a:gd name="connsiteX111" fmla="*/ 220371 w 4543952"/>
              <a:gd name="connsiteY111" fmla="*/ 6108737 h 6858000"/>
              <a:gd name="connsiteX112" fmla="*/ 164171 w 4543952"/>
              <a:gd name="connsiteY112" fmla="*/ 6026439 h 6858000"/>
              <a:gd name="connsiteX113" fmla="*/ 157695 w 4543952"/>
              <a:gd name="connsiteY113" fmla="*/ 5993290 h 6858000"/>
              <a:gd name="connsiteX114" fmla="*/ 157695 w 4543952"/>
              <a:gd name="connsiteY114" fmla="*/ 5993289 h 6858000"/>
              <a:gd name="connsiteX115" fmla="*/ 154075 w 4543952"/>
              <a:gd name="connsiteY115" fmla="*/ 5935949 h 6858000"/>
              <a:gd name="connsiteX116" fmla="*/ 154076 w 4543952"/>
              <a:gd name="connsiteY116" fmla="*/ 5935945 h 6858000"/>
              <a:gd name="connsiteX117" fmla="*/ 171979 w 4543952"/>
              <a:gd name="connsiteY117" fmla="*/ 5883755 h 6858000"/>
              <a:gd name="connsiteX118" fmla="*/ 171981 w 4543952"/>
              <a:gd name="connsiteY118" fmla="*/ 5883751 h 6858000"/>
              <a:gd name="connsiteX119" fmla="*/ 260376 w 4543952"/>
              <a:gd name="connsiteY119" fmla="*/ 5760873 h 6858000"/>
              <a:gd name="connsiteX120" fmla="*/ 269141 w 4543952"/>
              <a:gd name="connsiteY120" fmla="*/ 5740488 h 6858000"/>
              <a:gd name="connsiteX121" fmla="*/ 275047 w 4543952"/>
              <a:gd name="connsiteY121" fmla="*/ 5704483 h 6858000"/>
              <a:gd name="connsiteX122" fmla="*/ 346295 w 4543952"/>
              <a:gd name="connsiteY122" fmla="*/ 5562746 h 6858000"/>
              <a:gd name="connsiteX123" fmla="*/ 355869 w 4543952"/>
              <a:gd name="connsiteY123" fmla="*/ 5547578 h 6858000"/>
              <a:gd name="connsiteX124" fmla="*/ 355869 w 4543952"/>
              <a:gd name="connsiteY124" fmla="*/ 5547577 h 6858000"/>
              <a:gd name="connsiteX125" fmla="*/ 345723 w 4543952"/>
              <a:gd name="connsiteY125" fmla="*/ 5531692 h 6858000"/>
              <a:gd name="connsiteX126" fmla="*/ 345722 w 4543952"/>
              <a:gd name="connsiteY126" fmla="*/ 5531691 h 6858000"/>
              <a:gd name="connsiteX127" fmla="*/ 335103 w 4543952"/>
              <a:gd name="connsiteY127" fmla="*/ 5507667 h 6858000"/>
              <a:gd name="connsiteX128" fmla="*/ 339627 w 4543952"/>
              <a:gd name="connsiteY128" fmla="*/ 5480637 h 6858000"/>
              <a:gd name="connsiteX129" fmla="*/ 351249 w 4543952"/>
              <a:gd name="connsiteY129" fmla="*/ 5425582 h 6858000"/>
              <a:gd name="connsiteX130" fmla="*/ 359440 w 4543952"/>
              <a:gd name="connsiteY130" fmla="*/ 5385384 h 6858000"/>
              <a:gd name="connsiteX131" fmla="*/ 364317 w 4543952"/>
              <a:gd name="connsiteY131" fmla="*/ 5355014 h 6858000"/>
              <a:gd name="connsiteX132" fmla="*/ 364317 w 4543952"/>
              <a:gd name="connsiteY132" fmla="*/ 5355013 h 6858000"/>
              <a:gd name="connsiteX133" fmla="*/ 362870 w 4543952"/>
              <a:gd name="connsiteY133" fmla="*/ 5326162 h 6858000"/>
              <a:gd name="connsiteX134" fmla="*/ 360397 w 4543952"/>
              <a:gd name="connsiteY134" fmla="*/ 5321350 h 6858000"/>
              <a:gd name="connsiteX135" fmla="*/ 359341 w 4543952"/>
              <a:gd name="connsiteY135" fmla="*/ 5312287 h 6858000"/>
              <a:gd name="connsiteX136" fmla="*/ 335437 w 4543952"/>
              <a:gd name="connsiteY136" fmla="*/ 5272795 h 6858000"/>
              <a:gd name="connsiteX137" fmla="*/ 311981 w 4543952"/>
              <a:gd name="connsiteY137" fmla="*/ 5229432 h 6858000"/>
              <a:gd name="connsiteX138" fmla="*/ 311814 w 4543952"/>
              <a:gd name="connsiteY138" fmla="*/ 5179067 h 6858000"/>
              <a:gd name="connsiteX139" fmla="*/ 314362 w 4543952"/>
              <a:gd name="connsiteY139" fmla="*/ 5172090 h 6858000"/>
              <a:gd name="connsiteX140" fmla="*/ 315052 w 4543952"/>
              <a:gd name="connsiteY140" fmla="*/ 5166113 h 6858000"/>
              <a:gd name="connsiteX141" fmla="*/ 315052 w 4543952"/>
              <a:gd name="connsiteY141" fmla="*/ 5166112 h 6858000"/>
              <a:gd name="connsiteX142" fmla="*/ 308337 w 4543952"/>
              <a:gd name="connsiteY142" fmla="*/ 5133224 h 6858000"/>
              <a:gd name="connsiteX143" fmla="*/ 308338 w 4543952"/>
              <a:gd name="connsiteY143" fmla="*/ 5133219 h 6858000"/>
              <a:gd name="connsiteX144" fmla="*/ 321364 w 4543952"/>
              <a:gd name="connsiteY144" fmla="*/ 5087449 h 6858000"/>
              <a:gd name="connsiteX145" fmla="*/ 327270 w 4543952"/>
              <a:gd name="connsiteY145" fmla="*/ 5072375 h 6858000"/>
              <a:gd name="connsiteX146" fmla="*/ 334485 w 4543952"/>
              <a:gd name="connsiteY146" fmla="*/ 5041521 h 6858000"/>
              <a:gd name="connsiteX147" fmla="*/ 360964 w 4543952"/>
              <a:gd name="connsiteY147" fmla="*/ 4987037 h 6858000"/>
              <a:gd name="connsiteX148" fmla="*/ 376969 w 4543952"/>
              <a:gd name="connsiteY148" fmla="*/ 4961455 h 6858000"/>
              <a:gd name="connsiteX149" fmla="*/ 378247 w 4543952"/>
              <a:gd name="connsiteY149" fmla="*/ 4957452 h 6858000"/>
              <a:gd name="connsiteX150" fmla="*/ 381039 w 4543952"/>
              <a:gd name="connsiteY150" fmla="*/ 4952672 h 6858000"/>
              <a:gd name="connsiteX151" fmla="*/ 385799 w 4543952"/>
              <a:gd name="connsiteY151" fmla="*/ 4933804 h 6858000"/>
              <a:gd name="connsiteX152" fmla="*/ 384396 w 4543952"/>
              <a:gd name="connsiteY152" fmla="*/ 4912167 h 6858000"/>
              <a:gd name="connsiteX153" fmla="*/ 382691 w 4543952"/>
              <a:gd name="connsiteY153" fmla="*/ 4889274 h 6858000"/>
              <a:gd name="connsiteX154" fmla="*/ 390221 w 4543952"/>
              <a:gd name="connsiteY154" fmla="*/ 4863342 h 6858000"/>
              <a:gd name="connsiteX155" fmla="*/ 412401 w 4543952"/>
              <a:gd name="connsiteY155" fmla="*/ 4828916 h 6858000"/>
              <a:gd name="connsiteX156" fmla="*/ 427237 w 4543952"/>
              <a:gd name="connsiteY156" fmla="*/ 4800483 h 6858000"/>
              <a:gd name="connsiteX157" fmla="*/ 427237 w 4543952"/>
              <a:gd name="connsiteY157" fmla="*/ 4800482 h 6858000"/>
              <a:gd name="connsiteX158" fmla="*/ 425928 w 4543952"/>
              <a:gd name="connsiteY158" fmla="*/ 4767763 h 6858000"/>
              <a:gd name="connsiteX159" fmla="*/ 416021 w 4543952"/>
              <a:gd name="connsiteY159" fmla="*/ 4677654 h 6858000"/>
              <a:gd name="connsiteX160" fmla="*/ 408019 w 4543952"/>
              <a:gd name="connsiteY160" fmla="*/ 4659173 h 6858000"/>
              <a:gd name="connsiteX161" fmla="*/ 348009 w 4543952"/>
              <a:gd name="connsiteY161" fmla="*/ 4482003 h 6858000"/>
              <a:gd name="connsiteX162" fmla="*/ 347247 w 4543952"/>
              <a:gd name="connsiteY162" fmla="*/ 4363890 h 6858000"/>
              <a:gd name="connsiteX163" fmla="*/ 356201 w 4543952"/>
              <a:gd name="connsiteY163" fmla="*/ 4324645 h 6858000"/>
              <a:gd name="connsiteX164" fmla="*/ 396017 w 4543952"/>
              <a:gd name="connsiteY164" fmla="*/ 4253014 h 6858000"/>
              <a:gd name="connsiteX165" fmla="*/ 401733 w 4543952"/>
              <a:gd name="connsiteY165" fmla="*/ 4221391 h 6858000"/>
              <a:gd name="connsiteX166" fmla="*/ 332842 w 4543952"/>
              <a:gd name="connsiteY166" fmla="*/ 2836171 h 6858000"/>
              <a:gd name="connsiteX167" fmla="*/ 332842 w 4543952"/>
              <a:gd name="connsiteY167" fmla="*/ 2836172 h 6858000"/>
              <a:gd name="connsiteX168" fmla="*/ 341533 w 4543952"/>
              <a:gd name="connsiteY168" fmla="*/ 2848793 h 6858000"/>
              <a:gd name="connsiteX169" fmla="*/ 358166 w 4543952"/>
              <a:gd name="connsiteY169" fmla="*/ 2903544 h 6858000"/>
              <a:gd name="connsiteX170" fmla="*/ 366072 w 4543952"/>
              <a:gd name="connsiteY170" fmla="*/ 2947858 h 6858000"/>
              <a:gd name="connsiteX171" fmla="*/ 366072 w 4543952"/>
              <a:gd name="connsiteY171" fmla="*/ 2947862 h 6858000"/>
              <a:gd name="connsiteX172" fmla="*/ 362488 w 4543952"/>
              <a:gd name="connsiteY172" fmla="*/ 2982147 h 6858000"/>
              <a:gd name="connsiteX173" fmla="*/ 350796 w 4543952"/>
              <a:gd name="connsiteY173" fmla="*/ 3077400 h 6858000"/>
              <a:gd name="connsiteX174" fmla="*/ 350796 w 4543952"/>
              <a:gd name="connsiteY174" fmla="*/ 3077401 h 6858000"/>
              <a:gd name="connsiteX175" fmla="*/ 363250 w 4543952"/>
              <a:gd name="connsiteY175" fmla="*/ 3172654 h 6858000"/>
              <a:gd name="connsiteX176" fmla="*/ 410877 w 4543952"/>
              <a:gd name="connsiteY176" fmla="*/ 3489467 h 6858000"/>
              <a:gd name="connsiteX177" fmla="*/ 432976 w 4543952"/>
              <a:gd name="connsiteY177" fmla="*/ 3544713 h 6858000"/>
              <a:gd name="connsiteX178" fmla="*/ 445520 w 4543952"/>
              <a:gd name="connsiteY178" fmla="*/ 3562320 h 6858000"/>
              <a:gd name="connsiteX179" fmla="*/ 450598 w 4543952"/>
              <a:gd name="connsiteY179" fmla="*/ 3574407 h 6858000"/>
              <a:gd name="connsiteX180" fmla="*/ 448246 w 4543952"/>
              <a:gd name="connsiteY180" fmla="*/ 3587173 h 6858000"/>
              <a:gd name="connsiteX181" fmla="*/ 438500 w 4543952"/>
              <a:gd name="connsiteY181" fmla="*/ 3606816 h 6858000"/>
              <a:gd name="connsiteX182" fmla="*/ 424974 w 4543952"/>
              <a:gd name="connsiteY182" fmla="*/ 3630631 h 6858000"/>
              <a:gd name="connsiteX183" fmla="*/ 400733 w 4543952"/>
              <a:gd name="connsiteY183" fmla="*/ 3680162 h 6858000"/>
              <a:gd name="connsiteX184" fmla="*/ 400733 w 4543952"/>
              <a:gd name="connsiteY184" fmla="*/ 3680163 h 6858000"/>
              <a:gd name="connsiteX185" fmla="*/ 404781 w 4543952"/>
              <a:gd name="connsiteY185" fmla="*/ 3734837 h 6858000"/>
              <a:gd name="connsiteX186" fmla="*/ 404399 w 4543952"/>
              <a:gd name="connsiteY186" fmla="*/ 3754651 h 6858000"/>
              <a:gd name="connsiteX187" fmla="*/ 398042 w 4543952"/>
              <a:gd name="connsiteY187" fmla="*/ 3789775 h 6858000"/>
              <a:gd name="connsiteX188" fmla="*/ 398042 w 4543952"/>
              <a:gd name="connsiteY188" fmla="*/ 3789776 h 6858000"/>
              <a:gd name="connsiteX189" fmla="*/ 412973 w 4543952"/>
              <a:gd name="connsiteY189" fmla="*/ 3822472 h 6858000"/>
              <a:gd name="connsiteX190" fmla="*/ 427308 w 4543952"/>
              <a:gd name="connsiteY190" fmla="*/ 3852619 h 6858000"/>
              <a:gd name="connsiteX191" fmla="*/ 417926 w 4543952"/>
              <a:gd name="connsiteY191" fmla="*/ 3885336 h 6858000"/>
              <a:gd name="connsiteX192" fmla="*/ 417925 w 4543952"/>
              <a:gd name="connsiteY192" fmla="*/ 3885337 h 6858000"/>
              <a:gd name="connsiteX193" fmla="*/ 386040 w 4543952"/>
              <a:gd name="connsiteY193" fmla="*/ 3962158 h 6858000"/>
              <a:gd name="connsiteX194" fmla="*/ 386040 w 4543952"/>
              <a:gd name="connsiteY194" fmla="*/ 3962159 h 6858000"/>
              <a:gd name="connsiteX195" fmla="*/ 388431 w 4543952"/>
              <a:gd name="connsiteY195" fmla="*/ 4002409 h 6858000"/>
              <a:gd name="connsiteX196" fmla="*/ 401733 w 4543952"/>
              <a:gd name="connsiteY196" fmla="*/ 4043837 h 6858000"/>
              <a:gd name="connsiteX197" fmla="*/ 401733 w 4543952"/>
              <a:gd name="connsiteY197" fmla="*/ 4043839 h 6858000"/>
              <a:gd name="connsiteX198" fmla="*/ 416855 w 4543952"/>
              <a:gd name="connsiteY198" fmla="*/ 4103825 h 6858000"/>
              <a:gd name="connsiteX199" fmla="*/ 405544 w 4543952"/>
              <a:gd name="connsiteY199" fmla="*/ 4165381 h 6858000"/>
              <a:gd name="connsiteX200" fmla="*/ 405543 w 4543952"/>
              <a:gd name="connsiteY200" fmla="*/ 4165382 h 6858000"/>
              <a:gd name="connsiteX201" fmla="*/ 401638 w 4543952"/>
              <a:gd name="connsiteY201" fmla="*/ 4192386 h 6858000"/>
              <a:gd name="connsiteX202" fmla="*/ 401638 w 4543952"/>
              <a:gd name="connsiteY202" fmla="*/ 4192387 h 6858000"/>
              <a:gd name="connsiteX203" fmla="*/ 405543 w 4543952"/>
              <a:gd name="connsiteY203" fmla="*/ 4165383 h 6858000"/>
              <a:gd name="connsiteX204" fmla="*/ 405544 w 4543952"/>
              <a:gd name="connsiteY204" fmla="*/ 4165381 h 6858000"/>
              <a:gd name="connsiteX205" fmla="*/ 414887 w 4543952"/>
              <a:gd name="connsiteY205" fmla="*/ 4134255 h 6858000"/>
              <a:gd name="connsiteX206" fmla="*/ 416855 w 4543952"/>
              <a:gd name="connsiteY206" fmla="*/ 4103825 h 6858000"/>
              <a:gd name="connsiteX207" fmla="*/ 416855 w 4543952"/>
              <a:gd name="connsiteY207" fmla="*/ 4103824 h 6858000"/>
              <a:gd name="connsiteX208" fmla="*/ 401733 w 4543952"/>
              <a:gd name="connsiteY208" fmla="*/ 4043838 h 6858000"/>
              <a:gd name="connsiteX209" fmla="*/ 401733 w 4543952"/>
              <a:gd name="connsiteY209" fmla="*/ 4043837 h 6858000"/>
              <a:gd name="connsiteX210" fmla="*/ 386040 w 4543952"/>
              <a:gd name="connsiteY210" fmla="*/ 3962159 h 6858000"/>
              <a:gd name="connsiteX211" fmla="*/ 395544 w 4543952"/>
              <a:gd name="connsiteY211" fmla="*/ 3923124 h 6858000"/>
              <a:gd name="connsiteX212" fmla="*/ 417925 w 4543952"/>
              <a:gd name="connsiteY212" fmla="*/ 3885338 h 6858000"/>
              <a:gd name="connsiteX213" fmla="*/ 417926 w 4543952"/>
              <a:gd name="connsiteY213" fmla="*/ 3885336 h 6858000"/>
              <a:gd name="connsiteX214" fmla="*/ 426528 w 4543952"/>
              <a:gd name="connsiteY214" fmla="*/ 3868763 h 6858000"/>
              <a:gd name="connsiteX215" fmla="*/ 427308 w 4543952"/>
              <a:gd name="connsiteY215" fmla="*/ 3852619 h 6858000"/>
              <a:gd name="connsiteX216" fmla="*/ 427308 w 4543952"/>
              <a:gd name="connsiteY216" fmla="*/ 3852618 h 6858000"/>
              <a:gd name="connsiteX217" fmla="*/ 412973 w 4543952"/>
              <a:gd name="connsiteY217" fmla="*/ 3822471 h 6858000"/>
              <a:gd name="connsiteX218" fmla="*/ 398042 w 4543952"/>
              <a:gd name="connsiteY218" fmla="*/ 3789775 h 6858000"/>
              <a:gd name="connsiteX219" fmla="*/ 404399 w 4543952"/>
              <a:gd name="connsiteY219" fmla="*/ 3754652 h 6858000"/>
              <a:gd name="connsiteX220" fmla="*/ 404781 w 4543952"/>
              <a:gd name="connsiteY220" fmla="*/ 3734837 h 6858000"/>
              <a:gd name="connsiteX221" fmla="*/ 404781 w 4543952"/>
              <a:gd name="connsiteY221" fmla="*/ 3734836 h 6858000"/>
              <a:gd name="connsiteX222" fmla="*/ 400733 w 4543952"/>
              <a:gd name="connsiteY222" fmla="*/ 3680163 h 6858000"/>
              <a:gd name="connsiteX223" fmla="*/ 407246 w 4543952"/>
              <a:gd name="connsiteY223" fmla="*/ 3654415 h 6858000"/>
              <a:gd name="connsiteX224" fmla="*/ 424974 w 4543952"/>
              <a:gd name="connsiteY224" fmla="*/ 3630632 h 6858000"/>
              <a:gd name="connsiteX225" fmla="*/ 438500 w 4543952"/>
              <a:gd name="connsiteY225" fmla="*/ 3606817 h 6858000"/>
              <a:gd name="connsiteX226" fmla="*/ 450598 w 4543952"/>
              <a:gd name="connsiteY226" fmla="*/ 3574408 h 6858000"/>
              <a:gd name="connsiteX227" fmla="*/ 450598 w 4543952"/>
              <a:gd name="connsiteY227" fmla="*/ 3574407 h 6858000"/>
              <a:gd name="connsiteX228" fmla="*/ 432976 w 4543952"/>
              <a:gd name="connsiteY228" fmla="*/ 3544712 h 6858000"/>
              <a:gd name="connsiteX229" fmla="*/ 410877 w 4543952"/>
              <a:gd name="connsiteY229" fmla="*/ 3489466 h 6858000"/>
              <a:gd name="connsiteX230" fmla="*/ 363250 w 4543952"/>
              <a:gd name="connsiteY230" fmla="*/ 3172653 h 6858000"/>
              <a:gd name="connsiteX231" fmla="*/ 350796 w 4543952"/>
              <a:gd name="connsiteY231" fmla="*/ 3077401 h 6858000"/>
              <a:gd name="connsiteX232" fmla="*/ 362488 w 4543952"/>
              <a:gd name="connsiteY232" fmla="*/ 2982148 h 6858000"/>
              <a:gd name="connsiteX233" fmla="*/ 366072 w 4543952"/>
              <a:gd name="connsiteY233" fmla="*/ 2947862 h 6858000"/>
              <a:gd name="connsiteX234" fmla="*/ 366072 w 4543952"/>
              <a:gd name="connsiteY234" fmla="*/ 2947861 h 6858000"/>
              <a:gd name="connsiteX235" fmla="*/ 366072 w 4543952"/>
              <a:gd name="connsiteY235" fmla="*/ 2947858 h 6858000"/>
              <a:gd name="connsiteX236" fmla="*/ 361441 w 4543952"/>
              <a:gd name="connsiteY236" fmla="*/ 2914327 h 6858000"/>
              <a:gd name="connsiteX237" fmla="*/ 358166 w 4543952"/>
              <a:gd name="connsiteY237" fmla="*/ 2903544 h 6858000"/>
              <a:gd name="connsiteX238" fmla="*/ 357138 w 4543952"/>
              <a:gd name="connsiteY238" fmla="*/ 2897784 h 6858000"/>
              <a:gd name="connsiteX239" fmla="*/ 341533 w 4543952"/>
              <a:gd name="connsiteY239" fmla="*/ 2848792 h 6858000"/>
              <a:gd name="connsiteX240" fmla="*/ 296001 w 4543952"/>
              <a:gd name="connsiteY240" fmla="*/ 2745351 h 6858000"/>
              <a:gd name="connsiteX241" fmla="*/ 289670 w 4543952"/>
              <a:gd name="connsiteY241" fmla="*/ 2770757 h 6858000"/>
              <a:gd name="connsiteX242" fmla="*/ 290080 w 4543952"/>
              <a:gd name="connsiteY242" fmla="*/ 2778005 h 6858000"/>
              <a:gd name="connsiteX243" fmla="*/ 289301 w 4543952"/>
              <a:gd name="connsiteY243" fmla="*/ 2782304 h 6858000"/>
              <a:gd name="connsiteX244" fmla="*/ 290501 w 4543952"/>
              <a:gd name="connsiteY244" fmla="*/ 2785439 h 6858000"/>
              <a:gd name="connsiteX245" fmla="*/ 290929 w 4543952"/>
              <a:gd name="connsiteY245" fmla="*/ 2793022 h 6858000"/>
              <a:gd name="connsiteX246" fmla="*/ 300579 w 4543952"/>
              <a:gd name="connsiteY246" fmla="*/ 2811779 h 6858000"/>
              <a:gd name="connsiteX247" fmla="*/ 300582 w 4543952"/>
              <a:gd name="connsiteY247" fmla="*/ 2811786 h 6858000"/>
              <a:gd name="connsiteX248" fmla="*/ 300583 w 4543952"/>
              <a:gd name="connsiteY248" fmla="*/ 2811786 h 6858000"/>
              <a:gd name="connsiteX249" fmla="*/ 300579 w 4543952"/>
              <a:gd name="connsiteY249" fmla="*/ 2811779 h 6858000"/>
              <a:gd name="connsiteX250" fmla="*/ 290501 w 4543952"/>
              <a:gd name="connsiteY250" fmla="*/ 2785439 h 6858000"/>
              <a:gd name="connsiteX251" fmla="*/ 290080 w 4543952"/>
              <a:gd name="connsiteY251" fmla="*/ 2778005 h 6858000"/>
              <a:gd name="connsiteX252" fmla="*/ 817328 w 4543952"/>
              <a:gd name="connsiteY252" fmla="*/ 1508457 h 6858000"/>
              <a:gd name="connsiteX253" fmla="*/ 845421 w 4543952"/>
              <a:gd name="connsiteY253" fmla="*/ 1596212 h 6858000"/>
              <a:gd name="connsiteX254" fmla="*/ 843517 w 4543952"/>
              <a:gd name="connsiteY254" fmla="*/ 1624979 h 6858000"/>
              <a:gd name="connsiteX255" fmla="*/ 786935 w 4543952"/>
              <a:gd name="connsiteY255" fmla="*/ 1697752 h 6858000"/>
              <a:gd name="connsiteX256" fmla="*/ 764267 w 4543952"/>
              <a:gd name="connsiteY256" fmla="*/ 1733187 h 6858000"/>
              <a:gd name="connsiteX257" fmla="*/ 722546 w 4543952"/>
              <a:gd name="connsiteY257" fmla="*/ 1833774 h 6858000"/>
              <a:gd name="connsiteX258" fmla="*/ 714925 w 4543952"/>
              <a:gd name="connsiteY258" fmla="*/ 1842157 h 6858000"/>
              <a:gd name="connsiteX259" fmla="*/ 624434 w 4543952"/>
              <a:gd name="connsiteY259" fmla="*/ 1916453 h 6858000"/>
              <a:gd name="connsiteX260" fmla="*/ 609004 w 4543952"/>
              <a:gd name="connsiteY260" fmla="*/ 1933218 h 6858000"/>
              <a:gd name="connsiteX261" fmla="*/ 584999 w 4543952"/>
              <a:gd name="connsiteY261" fmla="*/ 1953412 h 6858000"/>
              <a:gd name="connsiteX262" fmla="*/ 538516 w 4543952"/>
              <a:gd name="connsiteY262" fmla="*/ 2016468 h 6858000"/>
              <a:gd name="connsiteX263" fmla="*/ 523657 w 4543952"/>
              <a:gd name="connsiteY263" fmla="*/ 2094577 h 6858000"/>
              <a:gd name="connsiteX264" fmla="*/ 500986 w 4543952"/>
              <a:gd name="connsiteY264" fmla="*/ 2188878 h 6858000"/>
              <a:gd name="connsiteX265" fmla="*/ 485746 w 4543952"/>
              <a:gd name="connsiteY265" fmla="*/ 2228313 h 6858000"/>
              <a:gd name="connsiteX266" fmla="*/ 456789 w 4543952"/>
              <a:gd name="connsiteY266" fmla="*/ 2334043 h 6858000"/>
              <a:gd name="connsiteX267" fmla="*/ 432404 w 4543952"/>
              <a:gd name="connsiteY267" fmla="*/ 2409484 h 6858000"/>
              <a:gd name="connsiteX268" fmla="*/ 415303 w 4543952"/>
              <a:gd name="connsiteY268" fmla="*/ 2435912 h 6858000"/>
              <a:gd name="connsiteX269" fmla="*/ 415303 w 4543952"/>
              <a:gd name="connsiteY269" fmla="*/ 2435912 h 6858000"/>
              <a:gd name="connsiteX270" fmla="*/ 415303 w 4543952"/>
              <a:gd name="connsiteY270" fmla="*/ 2435912 h 6858000"/>
              <a:gd name="connsiteX271" fmla="*/ 414227 w 4543952"/>
              <a:gd name="connsiteY271" fmla="*/ 2440915 h 6858000"/>
              <a:gd name="connsiteX272" fmla="*/ 409472 w 4543952"/>
              <a:gd name="connsiteY272" fmla="*/ 2463016 h 6858000"/>
              <a:gd name="connsiteX273" fmla="*/ 409472 w 4543952"/>
              <a:gd name="connsiteY273" fmla="*/ 2463017 h 6858000"/>
              <a:gd name="connsiteX274" fmla="*/ 411535 w 4543952"/>
              <a:gd name="connsiteY274" fmla="*/ 2490550 h 6858000"/>
              <a:gd name="connsiteX275" fmla="*/ 418115 w 4543952"/>
              <a:gd name="connsiteY275" fmla="*/ 2518261 h 6858000"/>
              <a:gd name="connsiteX276" fmla="*/ 418115 w 4543952"/>
              <a:gd name="connsiteY276" fmla="*/ 2518264 h 6858000"/>
              <a:gd name="connsiteX277" fmla="*/ 421759 w 4543952"/>
              <a:gd name="connsiteY277" fmla="*/ 2545006 h 6858000"/>
              <a:gd name="connsiteX278" fmla="*/ 417545 w 4543952"/>
              <a:gd name="connsiteY278" fmla="*/ 2571033 h 6858000"/>
              <a:gd name="connsiteX279" fmla="*/ 344391 w 4543952"/>
              <a:gd name="connsiteY279" fmla="*/ 2668000 h 6858000"/>
              <a:gd name="connsiteX280" fmla="*/ 296001 w 4543952"/>
              <a:gd name="connsiteY280" fmla="*/ 2745347 h 6858000"/>
              <a:gd name="connsiteX281" fmla="*/ 296001 w 4543952"/>
              <a:gd name="connsiteY281" fmla="*/ 2745348 h 6858000"/>
              <a:gd name="connsiteX282" fmla="*/ 344391 w 4543952"/>
              <a:gd name="connsiteY282" fmla="*/ 2668001 h 6858000"/>
              <a:gd name="connsiteX283" fmla="*/ 417545 w 4543952"/>
              <a:gd name="connsiteY283" fmla="*/ 2571034 h 6858000"/>
              <a:gd name="connsiteX284" fmla="*/ 421760 w 4543952"/>
              <a:gd name="connsiteY284" fmla="*/ 2545006 h 6858000"/>
              <a:gd name="connsiteX285" fmla="*/ 421759 w 4543952"/>
              <a:gd name="connsiteY285" fmla="*/ 2545006 h 6858000"/>
              <a:gd name="connsiteX286" fmla="*/ 421760 w 4543952"/>
              <a:gd name="connsiteY286" fmla="*/ 2545005 h 6858000"/>
              <a:gd name="connsiteX287" fmla="*/ 418115 w 4543952"/>
              <a:gd name="connsiteY287" fmla="*/ 2518263 h 6858000"/>
              <a:gd name="connsiteX288" fmla="*/ 418115 w 4543952"/>
              <a:gd name="connsiteY288" fmla="*/ 2518261 h 6858000"/>
              <a:gd name="connsiteX289" fmla="*/ 409472 w 4543952"/>
              <a:gd name="connsiteY289" fmla="*/ 2463017 h 6858000"/>
              <a:gd name="connsiteX290" fmla="*/ 414227 w 4543952"/>
              <a:gd name="connsiteY290" fmla="*/ 2440915 h 6858000"/>
              <a:gd name="connsiteX291" fmla="*/ 415303 w 4543952"/>
              <a:gd name="connsiteY291" fmla="*/ 2435912 h 6858000"/>
              <a:gd name="connsiteX292" fmla="*/ 432404 w 4543952"/>
              <a:gd name="connsiteY292" fmla="*/ 2409485 h 6858000"/>
              <a:gd name="connsiteX293" fmla="*/ 456789 w 4543952"/>
              <a:gd name="connsiteY293" fmla="*/ 2334044 h 6858000"/>
              <a:gd name="connsiteX294" fmla="*/ 485746 w 4543952"/>
              <a:gd name="connsiteY294" fmla="*/ 2228314 h 6858000"/>
              <a:gd name="connsiteX295" fmla="*/ 500986 w 4543952"/>
              <a:gd name="connsiteY295" fmla="*/ 2188879 h 6858000"/>
              <a:gd name="connsiteX296" fmla="*/ 523657 w 4543952"/>
              <a:gd name="connsiteY296" fmla="*/ 2094578 h 6858000"/>
              <a:gd name="connsiteX297" fmla="*/ 538516 w 4543952"/>
              <a:gd name="connsiteY297" fmla="*/ 2016469 h 6858000"/>
              <a:gd name="connsiteX298" fmla="*/ 584999 w 4543952"/>
              <a:gd name="connsiteY298" fmla="*/ 1953413 h 6858000"/>
              <a:gd name="connsiteX299" fmla="*/ 609004 w 4543952"/>
              <a:gd name="connsiteY299" fmla="*/ 1933219 h 6858000"/>
              <a:gd name="connsiteX300" fmla="*/ 624434 w 4543952"/>
              <a:gd name="connsiteY300" fmla="*/ 1916454 h 6858000"/>
              <a:gd name="connsiteX301" fmla="*/ 714925 w 4543952"/>
              <a:gd name="connsiteY301" fmla="*/ 1842158 h 6858000"/>
              <a:gd name="connsiteX302" fmla="*/ 722546 w 4543952"/>
              <a:gd name="connsiteY302" fmla="*/ 1833775 h 6858000"/>
              <a:gd name="connsiteX303" fmla="*/ 764267 w 4543952"/>
              <a:gd name="connsiteY303" fmla="*/ 1733188 h 6858000"/>
              <a:gd name="connsiteX304" fmla="*/ 786936 w 4543952"/>
              <a:gd name="connsiteY304" fmla="*/ 1697753 h 6858000"/>
              <a:gd name="connsiteX305" fmla="*/ 843517 w 4543952"/>
              <a:gd name="connsiteY305" fmla="*/ 1624980 h 6858000"/>
              <a:gd name="connsiteX306" fmla="*/ 845422 w 4543952"/>
              <a:gd name="connsiteY306" fmla="*/ 1596213 h 6858000"/>
              <a:gd name="connsiteX307" fmla="*/ 798723 w 4543952"/>
              <a:gd name="connsiteY307" fmla="*/ 1459072 h 6858000"/>
              <a:gd name="connsiteX308" fmla="*/ 807941 w 4543952"/>
              <a:gd name="connsiteY308" fmla="*/ 1481571 h 6858000"/>
              <a:gd name="connsiteX309" fmla="*/ 798724 w 4543952"/>
              <a:gd name="connsiteY309" fmla="*/ 1459073 h 6858000"/>
              <a:gd name="connsiteX310" fmla="*/ 779530 w 4543952"/>
              <a:gd name="connsiteY310" fmla="*/ 1268757 h 6858000"/>
              <a:gd name="connsiteX311" fmla="*/ 774363 w 4543952"/>
              <a:gd name="connsiteY311" fmla="*/ 1286068 h 6858000"/>
              <a:gd name="connsiteX312" fmla="*/ 752025 w 4543952"/>
              <a:gd name="connsiteY312" fmla="*/ 1350626 h 6858000"/>
              <a:gd name="connsiteX313" fmla="*/ 757620 w 4543952"/>
              <a:gd name="connsiteY313" fmla="*/ 1413839 h 6858000"/>
              <a:gd name="connsiteX314" fmla="*/ 752026 w 4543952"/>
              <a:gd name="connsiteY314" fmla="*/ 1350627 h 6858000"/>
              <a:gd name="connsiteX315" fmla="*/ 774363 w 4543952"/>
              <a:gd name="connsiteY315" fmla="*/ 1286069 h 6858000"/>
              <a:gd name="connsiteX316" fmla="*/ 779530 w 4543952"/>
              <a:gd name="connsiteY316" fmla="*/ 1268757 h 6858000"/>
              <a:gd name="connsiteX317" fmla="*/ 837801 w 4543952"/>
              <a:gd name="connsiteY317" fmla="*/ 773034 h 6858000"/>
              <a:gd name="connsiteX318" fmla="*/ 829801 w 4543952"/>
              <a:gd name="connsiteY318" fmla="*/ 854378 h 6858000"/>
              <a:gd name="connsiteX319" fmla="*/ 798747 w 4543952"/>
              <a:gd name="connsiteY319" fmla="*/ 915342 h 6858000"/>
              <a:gd name="connsiteX320" fmla="*/ 788269 w 4543952"/>
              <a:gd name="connsiteY320" fmla="*/ 927154 h 6858000"/>
              <a:gd name="connsiteX321" fmla="*/ 791889 w 4543952"/>
              <a:gd name="connsiteY321" fmla="*/ 1097086 h 6858000"/>
              <a:gd name="connsiteX322" fmla="*/ 796271 w 4543952"/>
              <a:gd name="connsiteY322" fmla="*/ 1123184 h 6858000"/>
              <a:gd name="connsiteX323" fmla="*/ 771553 w 4543952"/>
              <a:gd name="connsiteY323" fmla="*/ 1184028 h 6858000"/>
              <a:gd name="connsiteX324" fmla="*/ 796272 w 4543952"/>
              <a:gd name="connsiteY324" fmla="*/ 1123185 h 6858000"/>
              <a:gd name="connsiteX325" fmla="*/ 791890 w 4543952"/>
              <a:gd name="connsiteY325" fmla="*/ 1097087 h 6858000"/>
              <a:gd name="connsiteX326" fmla="*/ 788270 w 4543952"/>
              <a:gd name="connsiteY326" fmla="*/ 927155 h 6858000"/>
              <a:gd name="connsiteX327" fmla="*/ 798748 w 4543952"/>
              <a:gd name="connsiteY327" fmla="*/ 915343 h 6858000"/>
              <a:gd name="connsiteX328" fmla="*/ 829801 w 4543952"/>
              <a:gd name="connsiteY328" fmla="*/ 854379 h 6858000"/>
              <a:gd name="connsiteX329" fmla="*/ 837801 w 4543952"/>
              <a:gd name="connsiteY329" fmla="*/ 773035 h 6858000"/>
              <a:gd name="connsiteX330" fmla="*/ 782400 w 4543952"/>
              <a:gd name="connsiteY330" fmla="*/ 517850 h 6858000"/>
              <a:gd name="connsiteX331" fmla="*/ 791317 w 4543952"/>
              <a:gd name="connsiteY331" fmla="*/ 556046 h 6858000"/>
              <a:gd name="connsiteX332" fmla="*/ 797795 w 4543952"/>
              <a:gd name="connsiteY332" fmla="*/ 580049 h 6858000"/>
              <a:gd name="connsiteX333" fmla="*/ 801176 w 4543952"/>
              <a:gd name="connsiteY333" fmla="*/ 642536 h 6858000"/>
              <a:gd name="connsiteX334" fmla="*/ 813700 w 4543952"/>
              <a:gd name="connsiteY334" fmla="*/ 694927 h 6858000"/>
              <a:gd name="connsiteX335" fmla="*/ 801177 w 4543952"/>
              <a:gd name="connsiteY335" fmla="*/ 642537 h 6858000"/>
              <a:gd name="connsiteX336" fmla="*/ 797796 w 4543952"/>
              <a:gd name="connsiteY336" fmla="*/ 580050 h 6858000"/>
              <a:gd name="connsiteX337" fmla="*/ 791318 w 4543952"/>
              <a:gd name="connsiteY337" fmla="*/ 556047 h 6858000"/>
              <a:gd name="connsiteX338" fmla="*/ 783887 w 4543952"/>
              <a:gd name="connsiteY338" fmla="*/ 313532 h 6858000"/>
              <a:gd name="connsiteX339" fmla="*/ 786245 w 4543952"/>
              <a:gd name="connsiteY339" fmla="*/ 324057 h 6858000"/>
              <a:gd name="connsiteX340" fmla="*/ 784459 w 4543952"/>
              <a:gd name="connsiteY340" fmla="*/ 338869 h 6858000"/>
              <a:gd name="connsiteX341" fmla="*/ 784454 w 4543952"/>
              <a:gd name="connsiteY341" fmla="*/ 338897 h 6858000"/>
              <a:gd name="connsiteX342" fmla="*/ 778363 w 4543952"/>
              <a:gd name="connsiteY342" fmla="*/ 367327 h 6858000"/>
              <a:gd name="connsiteX343" fmla="*/ 774553 w 4543952"/>
              <a:gd name="connsiteY343" fmla="*/ 395639 h 6858000"/>
              <a:gd name="connsiteX344" fmla="*/ 784454 w 4543952"/>
              <a:gd name="connsiteY344" fmla="*/ 338897 h 6858000"/>
              <a:gd name="connsiteX345" fmla="*/ 784460 w 4543952"/>
              <a:gd name="connsiteY345" fmla="*/ 338870 h 6858000"/>
              <a:gd name="connsiteX346" fmla="*/ 783888 w 4543952"/>
              <a:gd name="connsiteY346" fmla="*/ 313533 h 6858000"/>
              <a:gd name="connsiteX347" fmla="*/ 761560 w 4543952"/>
              <a:gd name="connsiteY347" fmla="*/ 281567 h 6858000"/>
              <a:gd name="connsiteX348" fmla="*/ 766454 w 4543952"/>
              <a:gd name="connsiteY348" fmla="*/ 295414 h 6858000"/>
              <a:gd name="connsiteX349" fmla="*/ 766455 w 4543952"/>
              <a:gd name="connsiteY349" fmla="*/ 295414 h 6858000"/>
              <a:gd name="connsiteX350" fmla="*/ 774880 w 4543952"/>
              <a:gd name="connsiteY350" fmla="*/ 24485 h 6858000"/>
              <a:gd name="connsiteX351" fmla="*/ 777142 w 4543952"/>
              <a:gd name="connsiteY351" fmla="*/ 74128 h 6858000"/>
              <a:gd name="connsiteX352" fmla="*/ 767023 w 4543952"/>
              <a:gd name="connsiteY352" fmla="*/ 151568 h 6858000"/>
              <a:gd name="connsiteX353" fmla="*/ 766824 w 4543952"/>
              <a:gd name="connsiteY353" fmla="*/ 153387 h 6858000"/>
              <a:gd name="connsiteX354" fmla="*/ 763010 w 4543952"/>
              <a:gd name="connsiteY354" fmla="*/ 177270 h 6858000"/>
              <a:gd name="connsiteX355" fmla="*/ 758551 w 4543952"/>
              <a:gd name="connsiteY355" fmla="*/ 228943 h 6858000"/>
              <a:gd name="connsiteX356" fmla="*/ 766824 w 4543952"/>
              <a:gd name="connsiteY356" fmla="*/ 153387 h 6858000"/>
              <a:gd name="connsiteX357" fmla="*/ 771220 w 4543952"/>
              <a:gd name="connsiteY357" fmla="*/ 125860 h 6858000"/>
              <a:gd name="connsiteX358" fmla="*/ 777143 w 4543952"/>
              <a:gd name="connsiteY358" fmla="*/ 74128 h 6858000"/>
              <a:gd name="connsiteX359" fmla="*/ 313354 w 4543952"/>
              <a:gd name="connsiteY359" fmla="*/ 0 h 6858000"/>
              <a:gd name="connsiteX360" fmla="*/ 777461 w 4543952"/>
              <a:gd name="connsiteY360" fmla="*/ 0 h 6858000"/>
              <a:gd name="connsiteX361" fmla="*/ 774743 w 4543952"/>
              <a:gd name="connsiteY361" fmla="*/ 21485 h 6858000"/>
              <a:gd name="connsiteX362" fmla="*/ 777461 w 4543952"/>
              <a:gd name="connsiteY362" fmla="*/ 0 h 6858000"/>
              <a:gd name="connsiteX363" fmla="*/ 4543952 w 4543952"/>
              <a:gd name="connsiteY363" fmla="*/ 1 h 6858000"/>
              <a:gd name="connsiteX364" fmla="*/ 4543952 w 4543952"/>
              <a:gd name="connsiteY364" fmla="*/ 6858000 h 6858000"/>
              <a:gd name="connsiteX365" fmla="*/ 284400 w 4543952"/>
              <a:gd name="connsiteY365" fmla="*/ 6858000 h 6858000"/>
              <a:gd name="connsiteX366" fmla="*/ 112147 w 4543952"/>
              <a:gd name="connsiteY366" fmla="*/ 6858000 h 6858000"/>
              <a:gd name="connsiteX367" fmla="*/ 102447 w 4543952"/>
              <a:gd name="connsiteY367" fmla="*/ 6815515 h 6858000"/>
              <a:gd name="connsiteX368" fmla="*/ 83396 w 4543952"/>
              <a:gd name="connsiteY368" fmla="*/ 6748457 h 6858000"/>
              <a:gd name="connsiteX369" fmla="*/ 61870 w 4543952"/>
              <a:gd name="connsiteY369" fmla="*/ 6584811 h 6858000"/>
              <a:gd name="connsiteX370" fmla="*/ 41105 w 4543952"/>
              <a:gd name="connsiteY370" fmla="*/ 6415832 h 6858000"/>
              <a:gd name="connsiteX371" fmla="*/ 34247 w 4543952"/>
              <a:gd name="connsiteY371" fmla="*/ 6323057 h 6858000"/>
              <a:gd name="connsiteX372" fmla="*/ 23386 w 4543952"/>
              <a:gd name="connsiteY372" fmla="*/ 6242092 h 6858000"/>
              <a:gd name="connsiteX373" fmla="*/ 16528 w 4543952"/>
              <a:gd name="connsiteY373" fmla="*/ 6171604 h 6858000"/>
              <a:gd name="connsiteX374" fmla="*/ 2622 w 4543952"/>
              <a:gd name="connsiteY374" fmla="*/ 6059396 h 6858000"/>
              <a:gd name="connsiteX375" fmla="*/ 0 w 4543952"/>
              <a:gd name="connsiteY375" fmla="*/ 6041768 h 6858000"/>
              <a:gd name="connsiteX376" fmla="*/ 0 w 4543952"/>
              <a:gd name="connsiteY376" fmla="*/ 6000936 h 6858000"/>
              <a:gd name="connsiteX377" fmla="*/ 3670 w 4543952"/>
              <a:gd name="connsiteY377" fmla="*/ 5957594 h 6858000"/>
              <a:gd name="connsiteX378" fmla="*/ 0 w 4543952"/>
              <a:gd name="connsiteY378" fmla="*/ 5912510 h 6858000"/>
              <a:gd name="connsiteX379" fmla="*/ 0 w 4543952"/>
              <a:gd name="connsiteY379" fmla="*/ 5886400 h 6858000"/>
              <a:gd name="connsiteX380" fmla="*/ 1098 w 4543952"/>
              <a:gd name="connsiteY380" fmla="*/ 5864317 h 6858000"/>
              <a:gd name="connsiteX381" fmla="*/ 24720 w 4543952"/>
              <a:gd name="connsiteY381" fmla="*/ 5790591 h 6858000"/>
              <a:gd name="connsiteX382" fmla="*/ 26434 w 4543952"/>
              <a:gd name="connsiteY382" fmla="*/ 5781829 h 6858000"/>
              <a:gd name="connsiteX383" fmla="*/ 35771 w 4543952"/>
              <a:gd name="connsiteY383" fmla="*/ 5733439 h 6858000"/>
              <a:gd name="connsiteX384" fmla="*/ 38819 w 4543952"/>
              <a:gd name="connsiteY384" fmla="*/ 5706958 h 6858000"/>
              <a:gd name="connsiteX385" fmla="*/ 58250 w 4543952"/>
              <a:gd name="connsiteY385" fmla="*/ 5606371 h 6858000"/>
              <a:gd name="connsiteX386" fmla="*/ 67394 w 4543952"/>
              <a:gd name="connsiteY386" fmla="*/ 5548459 h 6858000"/>
              <a:gd name="connsiteX387" fmla="*/ 66060 w 4543952"/>
              <a:gd name="connsiteY387" fmla="*/ 5501593 h 6858000"/>
              <a:gd name="connsiteX388" fmla="*/ 64346 w 4543952"/>
              <a:gd name="connsiteY388" fmla="*/ 5419294 h 6858000"/>
              <a:gd name="connsiteX389" fmla="*/ 59964 w 4543952"/>
              <a:gd name="connsiteY389" fmla="*/ 5393004 h 6858000"/>
              <a:gd name="connsiteX390" fmla="*/ 72538 w 4543952"/>
              <a:gd name="connsiteY390" fmla="*/ 5274128 h 6858000"/>
              <a:gd name="connsiteX391" fmla="*/ 73490 w 4543952"/>
              <a:gd name="connsiteY391" fmla="*/ 5206307 h 6858000"/>
              <a:gd name="connsiteX392" fmla="*/ 89113 w 4543952"/>
              <a:gd name="connsiteY392" fmla="*/ 5129915 h 6858000"/>
              <a:gd name="connsiteX393" fmla="*/ 88351 w 4543952"/>
              <a:gd name="connsiteY393" fmla="*/ 5107626 h 6858000"/>
              <a:gd name="connsiteX394" fmla="*/ 87016 w 4543952"/>
              <a:gd name="connsiteY394" fmla="*/ 5082669 h 6858000"/>
              <a:gd name="connsiteX395" fmla="*/ 85872 w 4543952"/>
              <a:gd name="connsiteY395" fmla="*/ 5006085 h 6858000"/>
              <a:gd name="connsiteX396" fmla="*/ 80158 w 4543952"/>
              <a:gd name="connsiteY396" fmla="*/ 4959601 h 6858000"/>
              <a:gd name="connsiteX397" fmla="*/ 83586 w 4543952"/>
              <a:gd name="connsiteY397" fmla="*/ 4871018 h 6858000"/>
              <a:gd name="connsiteX398" fmla="*/ 78634 w 4543952"/>
              <a:gd name="connsiteY398" fmla="*/ 4838249 h 6858000"/>
              <a:gd name="connsiteX399" fmla="*/ 78062 w 4543952"/>
              <a:gd name="connsiteY399" fmla="*/ 4755380 h 6858000"/>
              <a:gd name="connsiteX400" fmla="*/ 80920 w 4543952"/>
              <a:gd name="connsiteY400" fmla="*/ 4681082 h 6858000"/>
              <a:gd name="connsiteX401" fmla="*/ 79396 w 4543952"/>
              <a:gd name="connsiteY401" fmla="*/ 4609451 h 6858000"/>
              <a:gd name="connsiteX402" fmla="*/ 73110 w 4543952"/>
              <a:gd name="connsiteY402" fmla="*/ 4558206 h 6858000"/>
              <a:gd name="connsiteX403" fmla="*/ 69300 w 4543952"/>
              <a:gd name="connsiteY403" fmla="*/ 4502578 h 6858000"/>
              <a:gd name="connsiteX404" fmla="*/ 46629 w 4543952"/>
              <a:gd name="connsiteY404" fmla="*/ 4349221 h 6858000"/>
              <a:gd name="connsiteX405" fmla="*/ 52153 w 4543952"/>
              <a:gd name="connsiteY405" fmla="*/ 4320836 h 6858000"/>
              <a:gd name="connsiteX406" fmla="*/ 57297 w 4543952"/>
              <a:gd name="connsiteY406" fmla="*/ 4159666 h 6858000"/>
              <a:gd name="connsiteX407" fmla="*/ 56915 w 4543952"/>
              <a:gd name="connsiteY407" fmla="*/ 4124613 h 6858000"/>
              <a:gd name="connsiteX408" fmla="*/ 79396 w 4543952"/>
              <a:gd name="connsiteY408" fmla="*/ 4030502 h 6858000"/>
              <a:gd name="connsiteX409" fmla="*/ 43771 w 4543952"/>
              <a:gd name="connsiteY409" fmla="*/ 3885337 h 6858000"/>
              <a:gd name="connsiteX410" fmla="*/ 426 w 4543952"/>
              <a:gd name="connsiteY410" fmla="*/ 3786776 h 6858000"/>
              <a:gd name="connsiteX411" fmla="*/ 0 w 4543952"/>
              <a:gd name="connsiteY411" fmla="*/ 3773896 h 6858000"/>
              <a:gd name="connsiteX412" fmla="*/ 0 w 4543952"/>
              <a:gd name="connsiteY412" fmla="*/ 3393881 h 6858000"/>
              <a:gd name="connsiteX413" fmla="*/ 11838 w 4543952"/>
              <a:gd name="connsiteY413" fmla="*/ 3359515 h 6858000"/>
              <a:gd name="connsiteX414" fmla="*/ 12910 w 4543952"/>
              <a:gd name="connsiteY414" fmla="*/ 3318770 h 6858000"/>
              <a:gd name="connsiteX415" fmla="*/ 6718 w 4543952"/>
              <a:gd name="connsiteY415" fmla="*/ 3304078 h 6858000"/>
              <a:gd name="connsiteX416" fmla="*/ 0 w 4543952"/>
              <a:gd name="connsiteY416" fmla="*/ 3297656 h 6858000"/>
              <a:gd name="connsiteX417" fmla="*/ 0 w 4543952"/>
              <a:gd name="connsiteY417" fmla="*/ 3207866 h 6858000"/>
              <a:gd name="connsiteX418" fmla="*/ 15553 w 4543952"/>
              <a:gd name="connsiteY418" fmla="*/ 3186770 h 6858000"/>
              <a:gd name="connsiteX419" fmla="*/ 36341 w 4543952"/>
              <a:gd name="connsiteY419" fmla="*/ 3107499 h 6858000"/>
              <a:gd name="connsiteX420" fmla="*/ 38057 w 4543952"/>
              <a:gd name="connsiteY420" fmla="*/ 3042727 h 6858000"/>
              <a:gd name="connsiteX421" fmla="*/ 54249 w 4543952"/>
              <a:gd name="connsiteY421" fmla="*/ 2901942 h 6858000"/>
              <a:gd name="connsiteX422" fmla="*/ 77300 w 4543952"/>
              <a:gd name="connsiteY422" fmla="*/ 2809929 h 6858000"/>
              <a:gd name="connsiteX423" fmla="*/ 103399 w 4543952"/>
              <a:gd name="connsiteY423" fmla="*/ 2743825 h 6858000"/>
              <a:gd name="connsiteX424" fmla="*/ 137500 w 4543952"/>
              <a:gd name="connsiteY424" fmla="*/ 2649142 h 6858000"/>
              <a:gd name="connsiteX425" fmla="*/ 155217 w 4543952"/>
              <a:gd name="connsiteY425" fmla="*/ 2554078 h 6858000"/>
              <a:gd name="connsiteX426" fmla="*/ 177507 w 4543952"/>
              <a:gd name="connsiteY426" fmla="*/ 2485306 h 6858000"/>
              <a:gd name="connsiteX427" fmla="*/ 192748 w 4543952"/>
              <a:gd name="connsiteY427" fmla="*/ 2401291 h 6858000"/>
              <a:gd name="connsiteX428" fmla="*/ 193318 w 4543952"/>
              <a:gd name="connsiteY428" fmla="*/ 2330805 h 6858000"/>
              <a:gd name="connsiteX429" fmla="*/ 190652 w 4543952"/>
              <a:gd name="connsiteY429" fmla="*/ 2220311 h 6858000"/>
              <a:gd name="connsiteX430" fmla="*/ 236753 w 4543952"/>
              <a:gd name="connsiteY430" fmla="*/ 2085053 h 6858000"/>
              <a:gd name="connsiteX431" fmla="*/ 247042 w 4543952"/>
              <a:gd name="connsiteY431" fmla="*/ 2030377 h 6858000"/>
              <a:gd name="connsiteX432" fmla="*/ 251804 w 4543952"/>
              <a:gd name="connsiteY432" fmla="*/ 1978939 h 6858000"/>
              <a:gd name="connsiteX433" fmla="*/ 282475 w 4543952"/>
              <a:gd name="connsiteY433" fmla="*/ 1869779 h 6858000"/>
              <a:gd name="connsiteX434" fmla="*/ 292573 w 4543952"/>
              <a:gd name="connsiteY434" fmla="*/ 1825392 h 6858000"/>
              <a:gd name="connsiteX435" fmla="*/ 292381 w 4543952"/>
              <a:gd name="connsiteY435" fmla="*/ 1763286 h 6858000"/>
              <a:gd name="connsiteX436" fmla="*/ 306480 w 4543952"/>
              <a:gd name="connsiteY436" fmla="*/ 1650316 h 6858000"/>
              <a:gd name="connsiteX437" fmla="*/ 347629 w 4543952"/>
              <a:gd name="connsiteY437" fmla="*/ 1537536 h 6858000"/>
              <a:gd name="connsiteX438" fmla="*/ 343629 w 4543952"/>
              <a:gd name="connsiteY438" fmla="*/ 1489719 h 6858000"/>
              <a:gd name="connsiteX439" fmla="*/ 344581 w 4543952"/>
              <a:gd name="connsiteY439" fmla="*/ 1472574 h 6858000"/>
              <a:gd name="connsiteX440" fmla="*/ 367252 w 4543952"/>
              <a:gd name="connsiteY440" fmla="*/ 1318455 h 6858000"/>
              <a:gd name="connsiteX441" fmla="*/ 369728 w 4543952"/>
              <a:gd name="connsiteY441" fmla="*/ 1303023 h 6858000"/>
              <a:gd name="connsiteX442" fmla="*/ 389921 w 4543952"/>
              <a:gd name="connsiteY442" fmla="*/ 1230632 h 6858000"/>
              <a:gd name="connsiteX443" fmla="*/ 402495 w 4543952"/>
              <a:gd name="connsiteY443" fmla="*/ 1048124 h 6858000"/>
              <a:gd name="connsiteX444" fmla="*/ 404019 w 4543952"/>
              <a:gd name="connsiteY444" fmla="*/ 1036886 h 6858000"/>
              <a:gd name="connsiteX445" fmla="*/ 393923 w 4543952"/>
              <a:gd name="connsiteY445" fmla="*/ 975732 h 6858000"/>
              <a:gd name="connsiteX446" fmla="*/ 379634 w 4543952"/>
              <a:gd name="connsiteY446" fmla="*/ 945443 h 6858000"/>
              <a:gd name="connsiteX447" fmla="*/ 364774 w 4543952"/>
              <a:gd name="connsiteY447" fmla="*/ 898197 h 6858000"/>
              <a:gd name="connsiteX448" fmla="*/ 359250 w 4543952"/>
              <a:gd name="connsiteY448" fmla="*/ 850188 h 6858000"/>
              <a:gd name="connsiteX449" fmla="*/ 381730 w 4543952"/>
              <a:gd name="connsiteY449" fmla="*/ 769604 h 6858000"/>
              <a:gd name="connsiteX450" fmla="*/ 384016 w 4543952"/>
              <a:gd name="connsiteY450" fmla="*/ 740267 h 6858000"/>
              <a:gd name="connsiteX451" fmla="*/ 394875 w 4543952"/>
              <a:gd name="connsiteY451" fmla="*/ 674922 h 6858000"/>
              <a:gd name="connsiteX452" fmla="*/ 394113 w 4543952"/>
              <a:gd name="connsiteY452" fmla="*/ 617771 h 6858000"/>
              <a:gd name="connsiteX453" fmla="*/ 376776 w 4543952"/>
              <a:gd name="connsiteY453" fmla="*/ 571859 h 6858000"/>
              <a:gd name="connsiteX454" fmla="*/ 373348 w 4543952"/>
              <a:gd name="connsiteY454" fmla="*/ 505181 h 6858000"/>
              <a:gd name="connsiteX455" fmla="*/ 385920 w 4543952"/>
              <a:gd name="connsiteY455" fmla="*/ 462125 h 6858000"/>
              <a:gd name="connsiteX456" fmla="*/ 387634 w 4543952"/>
              <a:gd name="connsiteY456" fmla="*/ 453363 h 6858000"/>
              <a:gd name="connsiteX457" fmla="*/ 388399 w 4543952"/>
              <a:gd name="connsiteY457" fmla="*/ 340773 h 6858000"/>
              <a:gd name="connsiteX458" fmla="*/ 350487 w 4543952"/>
              <a:gd name="connsiteY458" fmla="*/ 200181 h 6858000"/>
              <a:gd name="connsiteX459" fmla="*/ 342485 w 4543952"/>
              <a:gd name="connsiteY459" fmla="*/ 176938 h 6858000"/>
              <a:gd name="connsiteX460" fmla="*/ 328579 w 4543952"/>
              <a:gd name="connsiteY460" fmla="*/ 63586 h 6858000"/>
              <a:gd name="connsiteX461" fmla="*/ 314480 w 4543952"/>
              <a:gd name="connsiteY461" fmla="*/ 28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</a:cxnLst>
            <a:rect l="l" t="t" r="r" b="b"/>
            <a:pathLst>
              <a:path w="4543952" h="6858000">
                <a:moveTo>
                  <a:pt x="328959" y="6564619"/>
                </a:moveTo>
                <a:lnTo>
                  <a:pt x="306480" y="6588624"/>
                </a:lnTo>
                <a:cubicBezTo>
                  <a:pt x="298003" y="6597577"/>
                  <a:pt x="291954" y="6611341"/>
                  <a:pt x="289858" y="6625223"/>
                </a:cubicBezTo>
                <a:lnTo>
                  <a:pt x="289858" y="6625224"/>
                </a:lnTo>
                <a:lnTo>
                  <a:pt x="289870" y="6645551"/>
                </a:lnTo>
                <a:lnTo>
                  <a:pt x="296953" y="6662539"/>
                </a:lnTo>
                <a:lnTo>
                  <a:pt x="296953" y="6662541"/>
                </a:lnTo>
                <a:lnTo>
                  <a:pt x="296954" y="6662543"/>
                </a:lnTo>
                <a:lnTo>
                  <a:pt x="311551" y="6702975"/>
                </a:lnTo>
                <a:lnTo>
                  <a:pt x="297715" y="6742551"/>
                </a:lnTo>
                <a:lnTo>
                  <a:pt x="297714" y="6742554"/>
                </a:lnTo>
                <a:lnTo>
                  <a:pt x="283011" y="6776799"/>
                </a:lnTo>
                <a:lnTo>
                  <a:pt x="278238" y="6812061"/>
                </a:lnTo>
                <a:lnTo>
                  <a:pt x="278237" y="6812062"/>
                </a:lnTo>
                <a:lnTo>
                  <a:pt x="278237" y="6812063"/>
                </a:lnTo>
                <a:lnTo>
                  <a:pt x="278238" y="6812061"/>
                </a:lnTo>
                <a:lnTo>
                  <a:pt x="297714" y="6742554"/>
                </a:lnTo>
                <a:lnTo>
                  <a:pt x="297715" y="6742552"/>
                </a:lnTo>
                <a:cubicBezTo>
                  <a:pt x="306003" y="6729218"/>
                  <a:pt x="311147" y="6716168"/>
                  <a:pt x="311551" y="6702976"/>
                </a:cubicBezTo>
                <a:lnTo>
                  <a:pt x="311551" y="6702975"/>
                </a:lnTo>
                <a:lnTo>
                  <a:pt x="308405" y="6683026"/>
                </a:lnTo>
                <a:lnTo>
                  <a:pt x="296954" y="6662543"/>
                </a:lnTo>
                <a:lnTo>
                  <a:pt x="296953" y="6662540"/>
                </a:lnTo>
                <a:lnTo>
                  <a:pt x="296953" y="6662539"/>
                </a:lnTo>
                <a:lnTo>
                  <a:pt x="289858" y="6625224"/>
                </a:lnTo>
                <a:lnTo>
                  <a:pt x="306480" y="6588625"/>
                </a:lnTo>
                <a:cubicBezTo>
                  <a:pt x="312576" y="6582146"/>
                  <a:pt x="318672" y="6575478"/>
                  <a:pt x="328959" y="6564620"/>
                </a:cubicBezTo>
                <a:close/>
                <a:moveTo>
                  <a:pt x="248638" y="6438980"/>
                </a:moveTo>
                <a:cubicBezTo>
                  <a:pt x="258140" y="6444076"/>
                  <a:pt x="265617" y="6451649"/>
                  <a:pt x="268569" y="6463840"/>
                </a:cubicBezTo>
                <a:lnTo>
                  <a:pt x="268572" y="6463848"/>
                </a:lnTo>
                <a:lnTo>
                  <a:pt x="279556" y="6508051"/>
                </a:lnTo>
                <a:lnTo>
                  <a:pt x="282367" y="6513011"/>
                </a:lnTo>
                <a:lnTo>
                  <a:pt x="284834" y="6521803"/>
                </a:lnTo>
                <a:lnTo>
                  <a:pt x="301172" y="6546194"/>
                </a:lnTo>
                <a:lnTo>
                  <a:pt x="301172" y="6546193"/>
                </a:lnTo>
                <a:lnTo>
                  <a:pt x="282367" y="6513011"/>
                </a:lnTo>
                <a:lnTo>
                  <a:pt x="268572" y="6463848"/>
                </a:lnTo>
                <a:lnTo>
                  <a:pt x="268569" y="6463839"/>
                </a:lnTo>
                <a:close/>
                <a:moveTo>
                  <a:pt x="166047" y="6392242"/>
                </a:moveTo>
                <a:lnTo>
                  <a:pt x="173364" y="6407332"/>
                </a:lnTo>
                <a:lnTo>
                  <a:pt x="173364" y="6407331"/>
                </a:lnTo>
                <a:close/>
                <a:moveTo>
                  <a:pt x="401733" y="4221390"/>
                </a:moveTo>
                <a:lnTo>
                  <a:pt x="396017" y="4253013"/>
                </a:lnTo>
                <a:cubicBezTo>
                  <a:pt x="383824" y="4277400"/>
                  <a:pt x="368204" y="4300069"/>
                  <a:pt x="356201" y="4324644"/>
                </a:cubicBezTo>
                <a:cubicBezTo>
                  <a:pt x="350487" y="4336456"/>
                  <a:pt x="347439" y="4350553"/>
                  <a:pt x="347247" y="4363889"/>
                </a:cubicBezTo>
                <a:lnTo>
                  <a:pt x="347247" y="4363890"/>
                </a:lnTo>
                <a:cubicBezTo>
                  <a:pt x="346295" y="4403325"/>
                  <a:pt x="346295" y="4442761"/>
                  <a:pt x="348009" y="4482004"/>
                </a:cubicBezTo>
                <a:cubicBezTo>
                  <a:pt x="350677" y="4546776"/>
                  <a:pt x="351249" y="4612500"/>
                  <a:pt x="408019" y="4659174"/>
                </a:cubicBezTo>
                <a:cubicBezTo>
                  <a:pt x="412591" y="4662986"/>
                  <a:pt x="415259" y="4671176"/>
                  <a:pt x="416021" y="4677655"/>
                </a:cubicBezTo>
                <a:cubicBezTo>
                  <a:pt x="419640" y="4707564"/>
                  <a:pt x="420022" y="4738235"/>
                  <a:pt x="425928" y="4767764"/>
                </a:cubicBezTo>
                <a:lnTo>
                  <a:pt x="427237" y="4800482"/>
                </a:lnTo>
                <a:lnTo>
                  <a:pt x="412401" y="4828915"/>
                </a:lnTo>
                <a:cubicBezTo>
                  <a:pt x="404115" y="4837702"/>
                  <a:pt x="397114" y="4847213"/>
                  <a:pt x="391971" y="4857316"/>
                </a:cubicBezTo>
                <a:lnTo>
                  <a:pt x="390221" y="4863342"/>
                </a:lnTo>
                <a:lnTo>
                  <a:pt x="387469" y="4867613"/>
                </a:lnTo>
                <a:lnTo>
                  <a:pt x="382691" y="4889274"/>
                </a:lnTo>
                <a:lnTo>
                  <a:pt x="382691" y="4889275"/>
                </a:lnTo>
                <a:cubicBezTo>
                  <a:pt x="382122" y="4896713"/>
                  <a:pt x="382634" y="4904357"/>
                  <a:pt x="384396" y="4912168"/>
                </a:cubicBezTo>
                <a:lnTo>
                  <a:pt x="385799" y="4933804"/>
                </a:lnTo>
                <a:lnTo>
                  <a:pt x="378247" y="4957452"/>
                </a:lnTo>
                <a:lnTo>
                  <a:pt x="360964" y="4987036"/>
                </a:lnTo>
                <a:cubicBezTo>
                  <a:pt x="349725" y="5003800"/>
                  <a:pt x="335627" y="5022851"/>
                  <a:pt x="334485" y="5041520"/>
                </a:cubicBezTo>
                <a:cubicBezTo>
                  <a:pt x="333557" y="5057380"/>
                  <a:pt x="327458" y="5072410"/>
                  <a:pt x="321371" y="5087422"/>
                </a:cubicBezTo>
                <a:lnTo>
                  <a:pt x="321364" y="5087449"/>
                </a:lnTo>
                <a:lnTo>
                  <a:pt x="315482" y="5102460"/>
                </a:lnTo>
                <a:lnTo>
                  <a:pt x="308338" y="5133219"/>
                </a:lnTo>
                <a:lnTo>
                  <a:pt x="308337" y="5133223"/>
                </a:lnTo>
                <a:lnTo>
                  <a:pt x="308337" y="5133224"/>
                </a:lnTo>
                <a:lnTo>
                  <a:pt x="315052" y="5166113"/>
                </a:lnTo>
                <a:lnTo>
                  <a:pt x="314362" y="5172089"/>
                </a:lnTo>
                <a:cubicBezTo>
                  <a:pt x="313481" y="5174399"/>
                  <a:pt x="312290" y="5176875"/>
                  <a:pt x="311814" y="5179066"/>
                </a:cubicBezTo>
                <a:lnTo>
                  <a:pt x="311814" y="5179067"/>
                </a:lnTo>
                <a:cubicBezTo>
                  <a:pt x="304574" y="5214121"/>
                  <a:pt x="311624" y="5247078"/>
                  <a:pt x="335437" y="5272796"/>
                </a:cubicBezTo>
                <a:lnTo>
                  <a:pt x="360397" y="5321350"/>
                </a:lnTo>
                <a:lnTo>
                  <a:pt x="364317" y="5355013"/>
                </a:lnTo>
                <a:lnTo>
                  <a:pt x="359440" y="5385383"/>
                </a:lnTo>
                <a:cubicBezTo>
                  <a:pt x="356201" y="5398720"/>
                  <a:pt x="353915" y="5412056"/>
                  <a:pt x="351249" y="5425581"/>
                </a:cubicBezTo>
                <a:cubicBezTo>
                  <a:pt x="347439" y="5443869"/>
                  <a:pt x="343437" y="5462350"/>
                  <a:pt x="339627" y="5480636"/>
                </a:cubicBezTo>
                <a:cubicBezTo>
                  <a:pt x="337722" y="5489496"/>
                  <a:pt x="335151" y="5498831"/>
                  <a:pt x="335103" y="5507666"/>
                </a:cubicBezTo>
                <a:lnTo>
                  <a:pt x="335103" y="5507667"/>
                </a:lnTo>
                <a:lnTo>
                  <a:pt x="337324" y="5520421"/>
                </a:lnTo>
                <a:lnTo>
                  <a:pt x="345722" y="5531691"/>
                </a:lnTo>
                <a:lnTo>
                  <a:pt x="345723" y="5531693"/>
                </a:lnTo>
                <a:lnTo>
                  <a:pt x="355869" y="5547577"/>
                </a:lnTo>
                <a:lnTo>
                  <a:pt x="346295" y="5562745"/>
                </a:lnTo>
                <a:cubicBezTo>
                  <a:pt x="303622" y="5600466"/>
                  <a:pt x="276951" y="5646188"/>
                  <a:pt x="275047" y="5704482"/>
                </a:cubicBezTo>
                <a:cubicBezTo>
                  <a:pt x="274665" y="5716484"/>
                  <a:pt x="271999" y="5728677"/>
                  <a:pt x="269141" y="5740487"/>
                </a:cubicBezTo>
                <a:cubicBezTo>
                  <a:pt x="267426" y="5747727"/>
                  <a:pt x="265520" y="5756492"/>
                  <a:pt x="260376" y="5760872"/>
                </a:cubicBezTo>
                <a:cubicBezTo>
                  <a:pt x="221133" y="5794973"/>
                  <a:pt x="193890" y="5837456"/>
                  <a:pt x="171981" y="5883750"/>
                </a:cubicBezTo>
                <a:lnTo>
                  <a:pt x="171979" y="5883755"/>
                </a:lnTo>
                <a:lnTo>
                  <a:pt x="160957" y="5909350"/>
                </a:lnTo>
                <a:lnTo>
                  <a:pt x="154076" y="5935945"/>
                </a:lnTo>
                <a:lnTo>
                  <a:pt x="154075" y="5935948"/>
                </a:lnTo>
                <a:lnTo>
                  <a:pt x="154075" y="5935949"/>
                </a:lnTo>
                <a:lnTo>
                  <a:pt x="154242" y="5964476"/>
                </a:lnTo>
                <a:lnTo>
                  <a:pt x="157695" y="5993289"/>
                </a:lnTo>
                <a:lnTo>
                  <a:pt x="157695" y="5993291"/>
                </a:lnTo>
                <a:cubicBezTo>
                  <a:pt x="158837" y="6004531"/>
                  <a:pt x="158647" y="6017485"/>
                  <a:pt x="164171" y="6026440"/>
                </a:cubicBezTo>
                <a:cubicBezTo>
                  <a:pt x="181508" y="6054825"/>
                  <a:pt x="200176" y="6082258"/>
                  <a:pt x="220371" y="6108738"/>
                </a:cubicBezTo>
                <a:lnTo>
                  <a:pt x="234064" y="6133314"/>
                </a:lnTo>
                <a:lnTo>
                  <a:pt x="218468" y="6155599"/>
                </a:lnTo>
                <a:lnTo>
                  <a:pt x="218465" y="6155601"/>
                </a:lnTo>
                <a:cubicBezTo>
                  <a:pt x="196176" y="6175796"/>
                  <a:pt x="184556" y="6200943"/>
                  <a:pt x="179794" y="6228755"/>
                </a:cubicBezTo>
                <a:cubicBezTo>
                  <a:pt x="172363" y="6272763"/>
                  <a:pt x="166077" y="6317150"/>
                  <a:pt x="162457" y="6361538"/>
                </a:cubicBezTo>
                <a:lnTo>
                  <a:pt x="162457" y="6361539"/>
                </a:lnTo>
                <a:lnTo>
                  <a:pt x="179794" y="6228756"/>
                </a:lnTo>
                <a:cubicBezTo>
                  <a:pt x="184556" y="6200944"/>
                  <a:pt x="196176" y="6175797"/>
                  <a:pt x="218465" y="6155602"/>
                </a:cubicBezTo>
                <a:lnTo>
                  <a:pt x="218468" y="6155599"/>
                </a:lnTo>
                <a:lnTo>
                  <a:pt x="230364" y="6143189"/>
                </a:lnTo>
                <a:lnTo>
                  <a:pt x="234064" y="6133314"/>
                </a:lnTo>
                <a:lnTo>
                  <a:pt x="234064" y="6133313"/>
                </a:lnTo>
                <a:cubicBezTo>
                  <a:pt x="233993" y="6126883"/>
                  <a:pt x="229039" y="6120073"/>
                  <a:pt x="220371" y="6108737"/>
                </a:cubicBezTo>
                <a:cubicBezTo>
                  <a:pt x="200176" y="6082257"/>
                  <a:pt x="181508" y="6054824"/>
                  <a:pt x="164171" y="6026439"/>
                </a:cubicBezTo>
                <a:cubicBezTo>
                  <a:pt x="158647" y="6017484"/>
                  <a:pt x="158837" y="6004530"/>
                  <a:pt x="157695" y="5993290"/>
                </a:cubicBezTo>
                <a:lnTo>
                  <a:pt x="157695" y="5993289"/>
                </a:lnTo>
                <a:lnTo>
                  <a:pt x="154075" y="5935949"/>
                </a:lnTo>
                <a:lnTo>
                  <a:pt x="154076" y="5935945"/>
                </a:lnTo>
                <a:lnTo>
                  <a:pt x="171979" y="5883755"/>
                </a:lnTo>
                <a:lnTo>
                  <a:pt x="171981" y="5883751"/>
                </a:lnTo>
                <a:cubicBezTo>
                  <a:pt x="193890" y="5837457"/>
                  <a:pt x="221133" y="5794974"/>
                  <a:pt x="260376" y="5760873"/>
                </a:cubicBezTo>
                <a:cubicBezTo>
                  <a:pt x="265520" y="5756493"/>
                  <a:pt x="267426" y="5747728"/>
                  <a:pt x="269141" y="5740488"/>
                </a:cubicBezTo>
                <a:cubicBezTo>
                  <a:pt x="271999" y="5728678"/>
                  <a:pt x="274665" y="5716485"/>
                  <a:pt x="275047" y="5704483"/>
                </a:cubicBezTo>
                <a:cubicBezTo>
                  <a:pt x="276951" y="5646189"/>
                  <a:pt x="303622" y="5600467"/>
                  <a:pt x="346295" y="5562746"/>
                </a:cubicBezTo>
                <a:cubicBezTo>
                  <a:pt x="352392" y="5557317"/>
                  <a:pt x="355774" y="5552507"/>
                  <a:pt x="355869" y="5547578"/>
                </a:cubicBezTo>
                <a:lnTo>
                  <a:pt x="355869" y="5547577"/>
                </a:lnTo>
                <a:cubicBezTo>
                  <a:pt x="355964" y="5542648"/>
                  <a:pt x="352773" y="5537599"/>
                  <a:pt x="345723" y="5531692"/>
                </a:cubicBezTo>
                <a:lnTo>
                  <a:pt x="345722" y="5531691"/>
                </a:lnTo>
                <a:lnTo>
                  <a:pt x="335103" y="5507667"/>
                </a:lnTo>
                <a:lnTo>
                  <a:pt x="339627" y="5480637"/>
                </a:lnTo>
                <a:cubicBezTo>
                  <a:pt x="343437" y="5462351"/>
                  <a:pt x="347439" y="5443870"/>
                  <a:pt x="351249" y="5425582"/>
                </a:cubicBezTo>
                <a:cubicBezTo>
                  <a:pt x="353915" y="5412057"/>
                  <a:pt x="356201" y="5398721"/>
                  <a:pt x="359440" y="5385384"/>
                </a:cubicBezTo>
                <a:cubicBezTo>
                  <a:pt x="361965" y="5375002"/>
                  <a:pt x="363668" y="5364882"/>
                  <a:pt x="364317" y="5355014"/>
                </a:cubicBezTo>
                <a:lnTo>
                  <a:pt x="364317" y="5355013"/>
                </a:lnTo>
                <a:lnTo>
                  <a:pt x="362870" y="5326162"/>
                </a:lnTo>
                <a:lnTo>
                  <a:pt x="360397" y="5321350"/>
                </a:lnTo>
                <a:lnTo>
                  <a:pt x="359341" y="5312287"/>
                </a:lnTo>
                <a:cubicBezTo>
                  <a:pt x="354789" y="5298594"/>
                  <a:pt x="347082" y="5285440"/>
                  <a:pt x="335437" y="5272795"/>
                </a:cubicBezTo>
                <a:cubicBezTo>
                  <a:pt x="323531" y="5259936"/>
                  <a:pt x="315815" y="5245268"/>
                  <a:pt x="311981" y="5229432"/>
                </a:cubicBezTo>
                <a:lnTo>
                  <a:pt x="311814" y="5179067"/>
                </a:lnTo>
                <a:lnTo>
                  <a:pt x="314362" y="5172090"/>
                </a:lnTo>
                <a:cubicBezTo>
                  <a:pt x="315243" y="5169780"/>
                  <a:pt x="315814" y="5167637"/>
                  <a:pt x="315052" y="5166113"/>
                </a:cubicBezTo>
                <a:lnTo>
                  <a:pt x="315052" y="5166112"/>
                </a:lnTo>
                <a:lnTo>
                  <a:pt x="308337" y="5133224"/>
                </a:lnTo>
                <a:lnTo>
                  <a:pt x="308338" y="5133219"/>
                </a:lnTo>
                <a:lnTo>
                  <a:pt x="321364" y="5087449"/>
                </a:lnTo>
                <a:lnTo>
                  <a:pt x="327270" y="5072375"/>
                </a:lnTo>
                <a:cubicBezTo>
                  <a:pt x="330949" y="5062299"/>
                  <a:pt x="333866" y="5052095"/>
                  <a:pt x="334485" y="5041521"/>
                </a:cubicBezTo>
                <a:cubicBezTo>
                  <a:pt x="335627" y="5022852"/>
                  <a:pt x="349725" y="5003801"/>
                  <a:pt x="360964" y="4987037"/>
                </a:cubicBezTo>
                <a:cubicBezTo>
                  <a:pt x="366751" y="4978392"/>
                  <a:pt x="372458" y="4970096"/>
                  <a:pt x="376969" y="4961455"/>
                </a:cubicBezTo>
                <a:lnTo>
                  <a:pt x="378247" y="4957452"/>
                </a:lnTo>
                <a:lnTo>
                  <a:pt x="381039" y="4952672"/>
                </a:lnTo>
                <a:lnTo>
                  <a:pt x="385799" y="4933804"/>
                </a:lnTo>
                <a:cubicBezTo>
                  <a:pt x="386468" y="4927121"/>
                  <a:pt x="386111" y="4919978"/>
                  <a:pt x="384396" y="4912167"/>
                </a:cubicBezTo>
                <a:lnTo>
                  <a:pt x="382691" y="4889274"/>
                </a:lnTo>
                <a:lnTo>
                  <a:pt x="390221" y="4863342"/>
                </a:lnTo>
                <a:lnTo>
                  <a:pt x="412401" y="4828916"/>
                </a:lnTo>
                <a:cubicBezTo>
                  <a:pt x="420784" y="4819963"/>
                  <a:pt x="425356" y="4810580"/>
                  <a:pt x="427237" y="4800483"/>
                </a:cubicBezTo>
                <a:lnTo>
                  <a:pt x="427237" y="4800482"/>
                </a:lnTo>
                <a:cubicBezTo>
                  <a:pt x="429119" y="4790385"/>
                  <a:pt x="428309" y="4779574"/>
                  <a:pt x="425928" y="4767763"/>
                </a:cubicBezTo>
                <a:cubicBezTo>
                  <a:pt x="420022" y="4738234"/>
                  <a:pt x="419640" y="4707563"/>
                  <a:pt x="416021" y="4677654"/>
                </a:cubicBezTo>
                <a:cubicBezTo>
                  <a:pt x="415259" y="4671175"/>
                  <a:pt x="412591" y="4662985"/>
                  <a:pt x="408019" y="4659173"/>
                </a:cubicBezTo>
                <a:cubicBezTo>
                  <a:pt x="351249" y="4612499"/>
                  <a:pt x="350677" y="4546775"/>
                  <a:pt x="348009" y="4482003"/>
                </a:cubicBezTo>
                <a:lnTo>
                  <a:pt x="347247" y="4363890"/>
                </a:lnTo>
                <a:lnTo>
                  <a:pt x="356201" y="4324645"/>
                </a:lnTo>
                <a:cubicBezTo>
                  <a:pt x="368204" y="4300070"/>
                  <a:pt x="383824" y="4277401"/>
                  <a:pt x="396017" y="4253014"/>
                </a:cubicBezTo>
                <a:cubicBezTo>
                  <a:pt x="400781" y="4243872"/>
                  <a:pt x="400971" y="4232060"/>
                  <a:pt x="401733" y="4221391"/>
                </a:cubicBezTo>
                <a:close/>
                <a:moveTo>
                  <a:pt x="332842" y="2836171"/>
                </a:moveTo>
                <a:lnTo>
                  <a:pt x="332842" y="2836172"/>
                </a:lnTo>
                <a:cubicBezTo>
                  <a:pt x="336914" y="2839982"/>
                  <a:pt x="340200" y="2844316"/>
                  <a:pt x="341533" y="2848793"/>
                </a:cubicBezTo>
                <a:lnTo>
                  <a:pt x="358166" y="2903544"/>
                </a:lnTo>
                <a:lnTo>
                  <a:pt x="366072" y="2947858"/>
                </a:lnTo>
                <a:lnTo>
                  <a:pt x="366072" y="2947862"/>
                </a:lnTo>
                <a:lnTo>
                  <a:pt x="362488" y="2982147"/>
                </a:lnTo>
                <a:cubicBezTo>
                  <a:pt x="354392" y="3014152"/>
                  <a:pt x="350582" y="3045776"/>
                  <a:pt x="350796" y="3077400"/>
                </a:cubicBezTo>
                <a:lnTo>
                  <a:pt x="350796" y="3077401"/>
                </a:lnTo>
                <a:cubicBezTo>
                  <a:pt x="351010" y="3109025"/>
                  <a:pt x="355249" y="3140649"/>
                  <a:pt x="363250" y="3172654"/>
                </a:cubicBezTo>
                <a:cubicBezTo>
                  <a:pt x="389159" y="3276480"/>
                  <a:pt x="416591" y="3380305"/>
                  <a:pt x="410877" y="3489467"/>
                </a:cubicBezTo>
                <a:cubicBezTo>
                  <a:pt x="409925" y="3507563"/>
                  <a:pt x="421546" y="3529090"/>
                  <a:pt x="432976" y="3544713"/>
                </a:cubicBezTo>
                <a:cubicBezTo>
                  <a:pt x="438406" y="3552190"/>
                  <a:pt x="442585" y="3557715"/>
                  <a:pt x="445520" y="3562320"/>
                </a:cubicBezTo>
                <a:lnTo>
                  <a:pt x="450598" y="3574407"/>
                </a:lnTo>
                <a:lnTo>
                  <a:pt x="448246" y="3587173"/>
                </a:lnTo>
                <a:cubicBezTo>
                  <a:pt x="446228" y="3592231"/>
                  <a:pt x="442978" y="3598434"/>
                  <a:pt x="438500" y="3606816"/>
                </a:cubicBezTo>
                <a:cubicBezTo>
                  <a:pt x="434118" y="3614818"/>
                  <a:pt x="431452" y="3624724"/>
                  <a:pt x="424974" y="3630631"/>
                </a:cubicBezTo>
                <a:cubicBezTo>
                  <a:pt x="408496" y="3645681"/>
                  <a:pt x="402257" y="3662493"/>
                  <a:pt x="400733" y="3680162"/>
                </a:cubicBezTo>
                <a:lnTo>
                  <a:pt x="400733" y="3680163"/>
                </a:lnTo>
                <a:lnTo>
                  <a:pt x="404781" y="3734837"/>
                </a:lnTo>
                <a:lnTo>
                  <a:pt x="404399" y="3754651"/>
                </a:lnTo>
                <a:cubicBezTo>
                  <a:pt x="398399" y="3767129"/>
                  <a:pt x="396447" y="3778654"/>
                  <a:pt x="398042" y="3789775"/>
                </a:cubicBezTo>
                <a:lnTo>
                  <a:pt x="398042" y="3789776"/>
                </a:lnTo>
                <a:cubicBezTo>
                  <a:pt x="399638" y="3800896"/>
                  <a:pt x="404781" y="3811613"/>
                  <a:pt x="412973" y="3822472"/>
                </a:cubicBezTo>
                <a:lnTo>
                  <a:pt x="427308" y="3852619"/>
                </a:lnTo>
                <a:lnTo>
                  <a:pt x="417926" y="3885336"/>
                </a:lnTo>
                <a:lnTo>
                  <a:pt x="417925" y="3885337"/>
                </a:lnTo>
                <a:cubicBezTo>
                  <a:pt x="398494" y="3910103"/>
                  <a:pt x="388302" y="3935726"/>
                  <a:pt x="386040" y="3962158"/>
                </a:cubicBezTo>
                <a:lnTo>
                  <a:pt x="386040" y="3962159"/>
                </a:lnTo>
                <a:lnTo>
                  <a:pt x="388431" y="4002409"/>
                </a:lnTo>
                <a:lnTo>
                  <a:pt x="401733" y="4043837"/>
                </a:lnTo>
                <a:lnTo>
                  <a:pt x="401733" y="4043839"/>
                </a:lnTo>
                <a:lnTo>
                  <a:pt x="416855" y="4103825"/>
                </a:lnTo>
                <a:lnTo>
                  <a:pt x="405544" y="4165381"/>
                </a:lnTo>
                <a:lnTo>
                  <a:pt x="405543" y="4165382"/>
                </a:lnTo>
                <a:cubicBezTo>
                  <a:pt x="402114" y="4173479"/>
                  <a:pt x="401543" y="4182766"/>
                  <a:pt x="401638" y="4192386"/>
                </a:cubicBezTo>
                <a:lnTo>
                  <a:pt x="401638" y="4192387"/>
                </a:lnTo>
                <a:lnTo>
                  <a:pt x="405543" y="4165383"/>
                </a:lnTo>
                <a:lnTo>
                  <a:pt x="405544" y="4165381"/>
                </a:lnTo>
                <a:lnTo>
                  <a:pt x="414887" y="4134255"/>
                </a:lnTo>
                <a:lnTo>
                  <a:pt x="416855" y="4103825"/>
                </a:lnTo>
                <a:lnTo>
                  <a:pt x="416855" y="4103824"/>
                </a:lnTo>
                <a:cubicBezTo>
                  <a:pt x="415879" y="4083701"/>
                  <a:pt x="410497" y="4063841"/>
                  <a:pt x="401733" y="4043838"/>
                </a:cubicBezTo>
                <a:lnTo>
                  <a:pt x="401733" y="4043837"/>
                </a:lnTo>
                <a:lnTo>
                  <a:pt x="386040" y="3962159"/>
                </a:lnTo>
                <a:lnTo>
                  <a:pt x="395544" y="3923124"/>
                </a:lnTo>
                <a:cubicBezTo>
                  <a:pt x="400804" y="3910318"/>
                  <a:pt x="408210" y="3897721"/>
                  <a:pt x="417925" y="3885338"/>
                </a:cubicBezTo>
                <a:lnTo>
                  <a:pt x="417926" y="3885336"/>
                </a:lnTo>
                <a:lnTo>
                  <a:pt x="426528" y="3868763"/>
                </a:lnTo>
                <a:lnTo>
                  <a:pt x="427308" y="3852619"/>
                </a:lnTo>
                <a:lnTo>
                  <a:pt x="427308" y="3852618"/>
                </a:lnTo>
                <a:cubicBezTo>
                  <a:pt x="425642" y="3842045"/>
                  <a:pt x="420022" y="3831901"/>
                  <a:pt x="412973" y="3822471"/>
                </a:cubicBezTo>
                <a:lnTo>
                  <a:pt x="398042" y="3789775"/>
                </a:lnTo>
                <a:lnTo>
                  <a:pt x="404399" y="3754652"/>
                </a:lnTo>
                <a:cubicBezTo>
                  <a:pt x="407067" y="3749125"/>
                  <a:pt x="405733" y="3741315"/>
                  <a:pt x="404781" y="3734837"/>
                </a:cubicBezTo>
                <a:lnTo>
                  <a:pt x="404781" y="3734836"/>
                </a:lnTo>
                <a:lnTo>
                  <a:pt x="400733" y="3680163"/>
                </a:lnTo>
                <a:lnTo>
                  <a:pt x="407246" y="3654415"/>
                </a:lnTo>
                <a:cubicBezTo>
                  <a:pt x="411056" y="3646122"/>
                  <a:pt x="416735" y="3638157"/>
                  <a:pt x="424974" y="3630632"/>
                </a:cubicBezTo>
                <a:cubicBezTo>
                  <a:pt x="431452" y="3624725"/>
                  <a:pt x="434118" y="3614819"/>
                  <a:pt x="438500" y="3606817"/>
                </a:cubicBezTo>
                <a:cubicBezTo>
                  <a:pt x="447455" y="3590053"/>
                  <a:pt x="451503" y="3582004"/>
                  <a:pt x="450598" y="3574408"/>
                </a:cubicBezTo>
                <a:lnTo>
                  <a:pt x="450598" y="3574407"/>
                </a:lnTo>
                <a:cubicBezTo>
                  <a:pt x="449693" y="3566810"/>
                  <a:pt x="443835" y="3559667"/>
                  <a:pt x="432976" y="3544712"/>
                </a:cubicBezTo>
                <a:cubicBezTo>
                  <a:pt x="421546" y="3529089"/>
                  <a:pt x="409925" y="3507562"/>
                  <a:pt x="410877" y="3489466"/>
                </a:cubicBezTo>
                <a:cubicBezTo>
                  <a:pt x="416591" y="3380304"/>
                  <a:pt x="389159" y="3276479"/>
                  <a:pt x="363250" y="3172653"/>
                </a:cubicBezTo>
                <a:lnTo>
                  <a:pt x="350796" y="3077401"/>
                </a:lnTo>
                <a:lnTo>
                  <a:pt x="362488" y="2982148"/>
                </a:lnTo>
                <a:cubicBezTo>
                  <a:pt x="365441" y="2970575"/>
                  <a:pt x="366442" y="2959156"/>
                  <a:pt x="366072" y="2947862"/>
                </a:cubicBezTo>
                <a:lnTo>
                  <a:pt x="366072" y="2947861"/>
                </a:lnTo>
                <a:lnTo>
                  <a:pt x="366072" y="2947858"/>
                </a:lnTo>
                <a:lnTo>
                  <a:pt x="361441" y="2914327"/>
                </a:lnTo>
                <a:lnTo>
                  <a:pt x="358166" y="2903544"/>
                </a:lnTo>
                <a:lnTo>
                  <a:pt x="357138" y="2897784"/>
                </a:lnTo>
                <a:cubicBezTo>
                  <a:pt x="352392" y="2881306"/>
                  <a:pt x="346534" y="2865009"/>
                  <a:pt x="341533" y="2848792"/>
                </a:cubicBezTo>
                <a:close/>
                <a:moveTo>
                  <a:pt x="296001" y="2745351"/>
                </a:moveTo>
                <a:lnTo>
                  <a:pt x="289670" y="2770757"/>
                </a:lnTo>
                <a:lnTo>
                  <a:pt x="290080" y="2778005"/>
                </a:lnTo>
                <a:lnTo>
                  <a:pt x="289301" y="2782304"/>
                </a:lnTo>
                <a:lnTo>
                  <a:pt x="290501" y="2785439"/>
                </a:lnTo>
                <a:lnTo>
                  <a:pt x="290929" y="2793022"/>
                </a:lnTo>
                <a:lnTo>
                  <a:pt x="300579" y="2811779"/>
                </a:lnTo>
                <a:lnTo>
                  <a:pt x="300582" y="2811786"/>
                </a:lnTo>
                <a:lnTo>
                  <a:pt x="300583" y="2811786"/>
                </a:lnTo>
                <a:lnTo>
                  <a:pt x="300579" y="2811779"/>
                </a:lnTo>
                <a:lnTo>
                  <a:pt x="290501" y="2785439"/>
                </a:lnTo>
                <a:lnTo>
                  <a:pt x="290080" y="2778005"/>
                </a:lnTo>
                <a:close/>
                <a:moveTo>
                  <a:pt x="817328" y="1508457"/>
                </a:moveTo>
                <a:lnTo>
                  <a:pt x="845421" y="1596212"/>
                </a:lnTo>
                <a:cubicBezTo>
                  <a:pt x="847898" y="1604977"/>
                  <a:pt x="846373" y="1615835"/>
                  <a:pt x="843517" y="1624979"/>
                </a:cubicBezTo>
                <a:cubicBezTo>
                  <a:pt x="833801" y="1656222"/>
                  <a:pt x="809415" y="1676035"/>
                  <a:pt x="786935" y="1697752"/>
                </a:cubicBezTo>
                <a:cubicBezTo>
                  <a:pt x="777029" y="1707278"/>
                  <a:pt x="769981" y="1720422"/>
                  <a:pt x="764267" y="1733187"/>
                </a:cubicBezTo>
                <a:cubicBezTo>
                  <a:pt x="749595" y="1766334"/>
                  <a:pt x="736452" y="1800245"/>
                  <a:pt x="722546" y="1833774"/>
                </a:cubicBezTo>
                <a:cubicBezTo>
                  <a:pt x="721212" y="1837012"/>
                  <a:pt x="717783" y="1839678"/>
                  <a:pt x="714925" y="1842157"/>
                </a:cubicBezTo>
                <a:cubicBezTo>
                  <a:pt x="684824" y="1866921"/>
                  <a:pt x="654535" y="1891496"/>
                  <a:pt x="624434" y="1916453"/>
                </a:cubicBezTo>
                <a:cubicBezTo>
                  <a:pt x="618720" y="1921215"/>
                  <a:pt x="614528" y="1928075"/>
                  <a:pt x="609004" y="1933218"/>
                </a:cubicBezTo>
                <a:cubicBezTo>
                  <a:pt x="601384" y="1940458"/>
                  <a:pt x="594143" y="1949602"/>
                  <a:pt x="584999" y="1953412"/>
                </a:cubicBezTo>
                <a:cubicBezTo>
                  <a:pt x="556234" y="1965223"/>
                  <a:pt x="543850" y="1987893"/>
                  <a:pt x="538516" y="2016468"/>
                </a:cubicBezTo>
                <a:cubicBezTo>
                  <a:pt x="533563" y="2042569"/>
                  <a:pt x="529371" y="2068668"/>
                  <a:pt x="523657" y="2094577"/>
                </a:cubicBezTo>
                <a:cubicBezTo>
                  <a:pt x="516799" y="2126200"/>
                  <a:pt x="509369" y="2157635"/>
                  <a:pt x="500986" y="2188878"/>
                </a:cubicBezTo>
                <a:cubicBezTo>
                  <a:pt x="497366" y="2202403"/>
                  <a:pt x="493176" y="2216691"/>
                  <a:pt x="485746" y="2228313"/>
                </a:cubicBezTo>
                <a:cubicBezTo>
                  <a:pt x="465171" y="2260889"/>
                  <a:pt x="451265" y="2295752"/>
                  <a:pt x="456789" y="2334043"/>
                </a:cubicBezTo>
                <a:cubicBezTo>
                  <a:pt x="461171" y="2364714"/>
                  <a:pt x="449931" y="2390433"/>
                  <a:pt x="432404" y="2409484"/>
                </a:cubicBezTo>
                <a:cubicBezTo>
                  <a:pt x="424451" y="2418153"/>
                  <a:pt x="418938" y="2426976"/>
                  <a:pt x="415303" y="2435912"/>
                </a:cubicBezTo>
                <a:lnTo>
                  <a:pt x="415303" y="2435912"/>
                </a:lnTo>
                <a:lnTo>
                  <a:pt x="415303" y="2435912"/>
                </a:lnTo>
                <a:lnTo>
                  <a:pt x="414227" y="2440915"/>
                </a:lnTo>
                <a:lnTo>
                  <a:pt x="409472" y="2463016"/>
                </a:lnTo>
                <a:lnTo>
                  <a:pt x="409472" y="2463017"/>
                </a:lnTo>
                <a:lnTo>
                  <a:pt x="411535" y="2490550"/>
                </a:lnTo>
                <a:lnTo>
                  <a:pt x="418115" y="2518261"/>
                </a:lnTo>
                <a:lnTo>
                  <a:pt x="418115" y="2518264"/>
                </a:lnTo>
                <a:lnTo>
                  <a:pt x="421759" y="2545006"/>
                </a:lnTo>
                <a:lnTo>
                  <a:pt x="417545" y="2571033"/>
                </a:lnTo>
                <a:cubicBezTo>
                  <a:pt x="405543" y="2612944"/>
                  <a:pt x="372966" y="2640949"/>
                  <a:pt x="344391" y="2668000"/>
                </a:cubicBezTo>
                <a:cubicBezTo>
                  <a:pt x="320006" y="2691053"/>
                  <a:pt x="306290" y="2716962"/>
                  <a:pt x="296001" y="2745347"/>
                </a:cubicBezTo>
                <a:lnTo>
                  <a:pt x="296001" y="2745348"/>
                </a:lnTo>
                <a:cubicBezTo>
                  <a:pt x="306290" y="2716963"/>
                  <a:pt x="320006" y="2691054"/>
                  <a:pt x="344391" y="2668001"/>
                </a:cubicBezTo>
                <a:cubicBezTo>
                  <a:pt x="372966" y="2640950"/>
                  <a:pt x="405543" y="2612945"/>
                  <a:pt x="417545" y="2571034"/>
                </a:cubicBezTo>
                <a:cubicBezTo>
                  <a:pt x="420117" y="2561985"/>
                  <a:pt x="421593" y="2553555"/>
                  <a:pt x="421760" y="2545006"/>
                </a:cubicBezTo>
                <a:lnTo>
                  <a:pt x="421759" y="2545006"/>
                </a:lnTo>
                <a:lnTo>
                  <a:pt x="421760" y="2545005"/>
                </a:lnTo>
                <a:cubicBezTo>
                  <a:pt x="421926" y="2536456"/>
                  <a:pt x="420783" y="2527789"/>
                  <a:pt x="418115" y="2518263"/>
                </a:cubicBezTo>
                <a:lnTo>
                  <a:pt x="418115" y="2518261"/>
                </a:lnTo>
                <a:lnTo>
                  <a:pt x="409472" y="2463017"/>
                </a:lnTo>
                <a:lnTo>
                  <a:pt x="414227" y="2440915"/>
                </a:lnTo>
                <a:lnTo>
                  <a:pt x="415303" y="2435912"/>
                </a:lnTo>
                <a:lnTo>
                  <a:pt x="432404" y="2409485"/>
                </a:lnTo>
                <a:cubicBezTo>
                  <a:pt x="449931" y="2390434"/>
                  <a:pt x="461171" y="2364715"/>
                  <a:pt x="456789" y="2334044"/>
                </a:cubicBezTo>
                <a:cubicBezTo>
                  <a:pt x="451265" y="2295753"/>
                  <a:pt x="465171" y="2260890"/>
                  <a:pt x="485746" y="2228314"/>
                </a:cubicBezTo>
                <a:cubicBezTo>
                  <a:pt x="493176" y="2216692"/>
                  <a:pt x="497366" y="2202404"/>
                  <a:pt x="500986" y="2188879"/>
                </a:cubicBezTo>
                <a:cubicBezTo>
                  <a:pt x="509369" y="2157636"/>
                  <a:pt x="516799" y="2126201"/>
                  <a:pt x="523657" y="2094578"/>
                </a:cubicBezTo>
                <a:cubicBezTo>
                  <a:pt x="529371" y="2068669"/>
                  <a:pt x="533563" y="2042570"/>
                  <a:pt x="538516" y="2016469"/>
                </a:cubicBezTo>
                <a:cubicBezTo>
                  <a:pt x="543850" y="1987894"/>
                  <a:pt x="556234" y="1965224"/>
                  <a:pt x="584999" y="1953413"/>
                </a:cubicBezTo>
                <a:cubicBezTo>
                  <a:pt x="594143" y="1949603"/>
                  <a:pt x="601384" y="1940459"/>
                  <a:pt x="609004" y="1933219"/>
                </a:cubicBezTo>
                <a:cubicBezTo>
                  <a:pt x="614528" y="1928076"/>
                  <a:pt x="618720" y="1921216"/>
                  <a:pt x="624434" y="1916454"/>
                </a:cubicBezTo>
                <a:cubicBezTo>
                  <a:pt x="654535" y="1891497"/>
                  <a:pt x="684824" y="1866922"/>
                  <a:pt x="714925" y="1842158"/>
                </a:cubicBezTo>
                <a:cubicBezTo>
                  <a:pt x="717783" y="1839679"/>
                  <a:pt x="721212" y="1837013"/>
                  <a:pt x="722546" y="1833775"/>
                </a:cubicBezTo>
                <a:cubicBezTo>
                  <a:pt x="736452" y="1800246"/>
                  <a:pt x="749596" y="1766335"/>
                  <a:pt x="764267" y="1733188"/>
                </a:cubicBezTo>
                <a:cubicBezTo>
                  <a:pt x="769981" y="1720423"/>
                  <a:pt x="777029" y="1707279"/>
                  <a:pt x="786936" y="1697753"/>
                </a:cubicBezTo>
                <a:cubicBezTo>
                  <a:pt x="809416" y="1676036"/>
                  <a:pt x="833801" y="1656223"/>
                  <a:pt x="843517" y="1624980"/>
                </a:cubicBezTo>
                <a:cubicBezTo>
                  <a:pt x="846374" y="1615836"/>
                  <a:pt x="847899" y="1604978"/>
                  <a:pt x="845422" y="1596213"/>
                </a:cubicBezTo>
                <a:close/>
                <a:moveTo>
                  <a:pt x="798723" y="1459072"/>
                </a:moveTo>
                <a:lnTo>
                  <a:pt x="807941" y="1481571"/>
                </a:lnTo>
                <a:lnTo>
                  <a:pt x="798724" y="1459073"/>
                </a:lnTo>
                <a:close/>
                <a:moveTo>
                  <a:pt x="779530" y="1268757"/>
                </a:moveTo>
                <a:lnTo>
                  <a:pt x="774363" y="1286068"/>
                </a:lnTo>
                <a:cubicBezTo>
                  <a:pt x="759789" y="1306929"/>
                  <a:pt x="753550" y="1328551"/>
                  <a:pt x="752025" y="1350626"/>
                </a:cubicBezTo>
                <a:lnTo>
                  <a:pt x="757620" y="1413839"/>
                </a:lnTo>
                <a:lnTo>
                  <a:pt x="752026" y="1350627"/>
                </a:lnTo>
                <a:cubicBezTo>
                  <a:pt x="753550" y="1328552"/>
                  <a:pt x="759790" y="1306929"/>
                  <a:pt x="774363" y="1286069"/>
                </a:cubicBezTo>
                <a:cubicBezTo>
                  <a:pt x="777506" y="1281688"/>
                  <a:pt x="779078" y="1275401"/>
                  <a:pt x="779530" y="1268757"/>
                </a:cubicBezTo>
                <a:close/>
                <a:moveTo>
                  <a:pt x="837801" y="773034"/>
                </a:moveTo>
                <a:lnTo>
                  <a:pt x="829801" y="854378"/>
                </a:lnTo>
                <a:cubicBezTo>
                  <a:pt x="827515" y="878955"/>
                  <a:pt x="826753" y="903721"/>
                  <a:pt x="798747" y="915342"/>
                </a:cubicBezTo>
                <a:cubicBezTo>
                  <a:pt x="794365" y="917058"/>
                  <a:pt x="791127" y="922772"/>
                  <a:pt x="788269" y="927154"/>
                </a:cubicBezTo>
                <a:cubicBezTo>
                  <a:pt x="744261" y="994784"/>
                  <a:pt x="745405" y="1030979"/>
                  <a:pt x="791889" y="1097086"/>
                </a:cubicBezTo>
                <a:cubicBezTo>
                  <a:pt x="796651" y="1103944"/>
                  <a:pt x="800081" y="1118612"/>
                  <a:pt x="796271" y="1123184"/>
                </a:cubicBezTo>
                <a:cubicBezTo>
                  <a:pt x="780459" y="1142616"/>
                  <a:pt x="773411" y="1162953"/>
                  <a:pt x="771553" y="1184028"/>
                </a:cubicBezTo>
                <a:cubicBezTo>
                  <a:pt x="773411" y="1162953"/>
                  <a:pt x="780460" y="1142617"/>
                  <a:pt x="796272" y="1123185"/>
                </a:cubicBezTo>
                <a:cubicBezTo>
                  <a:pt x="800082" y="1118613"/>
                  <a:pt x="796652" y="1103945"/>
                  <a:pt x="791890" y="1097087"/>
                </a:cubicBezTo>
                <a:cubicBezTo>
                  <a:pt x="745406" y="1030980"/>
                  <a:pt x="744262" y="994785"/>
                  <a:pt x="788270" y="927155"/>
                </a:cubicBezTo>
                <a:cubicBezTo>
                  <a:pt x="791128" y="922773"/>
                  <a:pt x="794366" y="917059"/>
                  <a:pt x="798748" y="915343"/>
                </a:cubicBezTo>
                <a:cubicBezTo>
                  <a:pt x="826753" y="903722"/>
                  <a:pt x="827515" y="878956"/>
                  <a:pt x="829801" y="854379"/>
                </a:cubicBezTo>
                <a:cubicBezTo>
                  <a:pt x="832277" y="827329"/>
                  <a:pt x="835515" y="800276"/>
                  <a:pt x="837801" y="773035"/>
                </a:cubicBezTo>
                <a:close/>
                <a:moveTo>
                  <a:pt x="782400" y="517850"/>
                </a:moveTo>
                <a:lnTo>
                  <a:pt x="791317" y="556046"/>
                </a:lnTo>
                <a:cubicBezTo>
                  <a:pt x="793413" y="564047"/>
                  <a:pt x="798937" y="572621"/>
                  <a:pt x="797795" y="580049"/>
                </a:cubicBezTo>
                <a:cubicBezTo>
                  <a:pt x="794461" y="601577"/>
                  <a:pt x="796890" y="622200"/>
                  <a:pt x="801176" y="642536"/>
                </a:cubicBezTo>
                <a:lnTo>
                  <a:pt x="813700" y="694927"/>
                </a:lnTo>
                <a:lnTo>
                  <a:pt x="801177" y="642537"/>
                </a:lnTo>
                <a:cubicBezTo>
                  <a:pt x="796891" y="622200"/>
                  <a:pt x="794462" y="601578"/>
                  <a:pt x="797796" y="580050"/>
                </a:cubicBezTo>
                <a:cubicBezTo>
                  <a:pt x="798938" y="572622"/>
                  <a:pt x="793414" y="564048"/>
                  <a:pt x="791318" y="556047"/>
                </a:cubicBezTo>
                <a:close/>
                <a:moveTo>
                  <a:pt x="783887" y="313532"/>
                </a:moveTo>
                <a:lnTo>
                  <a:pt x="786245" y="324057"/>
                </a:lnTo>
                <a:cubicBezTo>
                  <a:pt x="786031" y="328963"/>
                  <a:pt x="785126" y="334583"/>
                  <a:pt x="784459" y="338869"/>
                </a:cubicBezTo>
                <a:lnTo>
                  <a:pt x="784454" y="338897"/>
                </a:lnTo>
                <a:lnTo>
                  <a:pt x="778363" y="367327"/>
                </a:lnTo>
                <a:lnTo>
                  <a:pt x="774553" y="395639"/>
                </a:lnTo>
                <a:lnTo>
                  <a:pt x="784454" y="338897"/>
                </a:lnTo>
                <a:lnTo>
                  <a:pt x="784460" y="338870"/>
                </a:lnTo>
                <a:cubicBezTo>
                  <a:pt x="785794" y="330298"/>
                  <a:pt x="788080" y="316389"/>
                  <a:pt x="783888" y="313533"/>
                </a:cubicBezTo>
                <a:close/>
                <a:moveTo>
                  <a:pt x="761560" y="281567"/>
                </a:moveTo>
                <a:lnTo>
                  <a:pt x="766454" y="295414"/>
                </a:lnTo>
                <a:lnTo>
                  <a:pt x="766455" y="295414"/>
                </a:lnTo>
                <a:close/>
                <a:moveTo>
                  <a:pt x="774880" y="24485"/>
                </a:moveTo>
                <a:lnTo>
                  <a:pt x="777142" y="74128"/>
                </a:lnTo>
                <a:cubicBezTo>
                  <a:pt x="775758" y="100173"/>
                  <a:pt x="771253" y="125875"/>
                  <a:pt x="767023" y="151568"/>
                </a:cubicBezTo>
                <a:lnTo>
                  <a:pt x="766824" y="153387"/>
                </a:lnTo>
                <a:lnTo>
                  <a:pt x="763010" y="177270"/>
                </a:lnTo>
                <a:lnTo>
                  <a:pt x="758551" y="228943"/>
                </a:lnTo>
                <a:lnTo>
                  <a:pt x="766824" y="153387"/>
                </a:lnTo>
                <a:lnTo>
                  <a:pt x="771220" y="125860"/>
                </a:lnTo>
                <a:cubicBezTo>
                  <a:pt x="773910" y="108702"/>
                  <a:pt x="776220" y="91491"/>
                  <a:pt x="777143" y="74128"/>
                </a:cubicBezTo>
                <a:close/>
                <a:moveTo>
                  <a:pt x="313354" y="0"/>
                </a:moveTo>
                <a:lnTo>
                  <a:pt x="777461" y="0"/>
                </a:lnTo>
                <a:lnTo>
                  <a:pt x="774743" y="21485"/>
                </a:lnTo>
                <a:lnTo>
                  <a:pt x="777461" y="0"/>
                </a:lnTo>
                <a:lnTo>
                  <a:pt x="4543952" y="1"/>
                </a:lnTo>
                <a:lnTo>
                  <a:pt x="4543952" y="6858000"/>
                </a:lnTo>
                <a:lnTo>
                  <a:pt x="284400" y="6858000"/>
                </a:lnTo>
                <a:lnTo>
                  <a:pt x="112147" y="6858000"/>
                </a:lnTo>
                <a:lnTo>
                  <a:pt x="102447" y="6815515"/>
                </a:lnTo>
                <a:cubicBezTo>
                  <a:pt x="96923" y="6793034"/>
                  <a:pt x="87016" y="6771318"/>
                  <a:pt x="83396" y="6748457"/>
                </a:cubicBezTo>
                <a:cubicBezTo>
                  <a:pt x="74824" y="6694163"/>
                  <a:pt x="68728" y="6639487"/>
                  <a:pt x="61870" y="6584811"/>
                </a:cubicBezTo>
                <a:cubicBezTo>
                  <a:pt x="54821" y="6528423"/>
                  <a:pt x="47391" y="6472224"/>
                  <a:pt x="41105" y="6415832"/>
                </a:cubicBezTo>
                <a:cubicBezTo>
                  <a:pt x="37865" y="6384971"/>
                  <a:pt x="37295" y="6353918"/>
                  <a:pt x="34247" y="6323057"/>
                </a:cubicBezTo>
                <a:cubicBezTo>
                  <a:pt x="31579" y="6296004"/>
                  <a:pt x="26626" y="6269143"/>
                  <a:pt x="23386" y="6242092"/>
                </a:cubicBezTo>
                <a:cubicBezTo>
                  <a:pt x="20720" y="6218659"/>
                  <a:pt x="19196" y="6195036"/>
                  <a:pt x="16528" y="6171604"/>
                </a:cubicBezTo>
                <a:cubicBezTo>
                  <a:pt x="12148" y="6134074"/>
                  <a:pt x="7194" y="6096735"/>
                  <a:pt x="2622" y="6059396"/>
                </a:cubicBezTo>
                <a:lnTo>
                  <a:pt x="0" y="6041768"/>
                </a:lnTo>
                <a:lnTo>
                  <a:pt x="0" y="6000936"/>
                </a:lnTo>
                <a:lnTo>
                  <a:pt x="3670" y="5957594"/>
                </a:lnTo>
                <a:lnTo>
                  <a:pt x="0" y="5912510"/>
                </a:lnTo>
                <a:lnTo>
                  <a:pt x="0" y="5886400"/>
                </a:lnTo>
                <a:lnTo>
                  <a:pt x="1098" y="5864317"/>
                </a:lnTo>
                <a:cubicBezTo>
                  <a:pt x="7576" y="5839360"/>
                  <a:pt x="16720" y="5815168"/>
                  <a:pt x="24720" y="5790591"/>
                </a:cubicBezTo>
                <a:cubicBezTo>
                  <a:pt x="25672" y="5787923"/>
                  <a:pt x="25864" y="5784685"/>
                  <a:pt x="26434" y="5781829"/>
                </a:cubicBezTo>
                <a:cubicBezTo>
                  <a:pt x="29675" y="5765634"/>
                  <a:pt x="32913" y="5749633"/>
                  <a:pt x="35771" y="5733439"/>
                </a:cubicBezTo>
                <a:cubicBezTo>
                  <a:pt x="37295" y="5724677"/>
                  <a:pt x="37485" y="5715722"/>
                  <a:pt x="38819" y="5706958"/>
                </a:cubicBezTo>
                <a:cubicBezTo>
                  <a:pt x="44153" y="5673049"/>
                  <a:pt x="35199" y="5635710"/>
                  <a:pt x="58250" y="5606371"/>
                </a:cubicBezTo>
                <a:cubicBezTo>
                  <a:pt x="73110" y="5587320"/>
                  <a:pt x="69680" y="5568841"/>
                  <a:pt x="67394" y="5548459"/>
                </a:cubicBezTo>
                <a:cubicBezTo>
                  <a:pt x="65680" y="5533026"/>
                  <a:pt x="66252" y="5517214"/>
                  <a:pt x="66060" y="5501593"/>
                </a:cubicBezTo>
                <a:cubicBezTo>
                  <a:pt x="65490" y="5474160"/>
                  <a:pt x="65298" y="5446727"/>
                  <a:pt x="64346" y="5419294"/>
                </a:cubicBezTo>
                <a:cubicBezTo>
                  <a:pt x="63966" y="5410530"/>
                  <a:pt x="59202" y="5401578"/>
                  <a:pt x="59964" y="5393004"/>
                </a:cubicBezTo>
                <a:cubicBezTo>
                  <a:pt x="63584" y="5353378"/>
                  <a:pt x="69300" y="5313753"/>
                  <a:pt x="72538" y="5274128"/>
                </a:cubicBezTo>
                <a:cubicBezTo>
                  <a:pt x="74442" y="5251649"/>
                  <a:pt x="70824" y="5228596"/>
                  <a:pt x="73490" y="5206307"/>
                </a:cubicBezTo>
                <a:cubicBezTo>
                  <a:pt x="76538" y="5180590"/>
                  <a:pt x="84348" y="5155444"/>
                  <a:pt x="89113" y="5129915"/>
                </a:cubicBezTo>
                <a:cubicBezTo>
                  <a:pt x="90445" y="5122866"/>
                  <a:pt x="88731" y="5115056"/>
                  <a:pt x="88351" y="5107626"/>
                </a:cubicBezTo>
                <a:cubicBezTo>
                  <a:pt x="87968" y="5099244"/>
                  <a:pt x="87206" y="5091051"/>
                  <a:pt x="87016" y="5082669"/>
                </a:cubicBezTo>
                <a:cubicBezTo>
                  <a:pt x="86634" y="5057140"/>
                  <a:pt x="87206" y="5031613"/>
                  <a:pt x="85872" y="5006085"/>
                </a:cubicBezTo>
                <a:cubicBezTo>
                  <a:pt x="85110" y="4990464"/>
                  <a:pt x="77300" y="4974081"/>
                  <a:pt x="80158" y="4959601"/>
                </a:cubicBezTo>
                <a:cubicBezTo>
                  <a:pt x="85682" y="4930074"/>
                  <a:pt x="73300" y="4900545"/>
                  <a:pt x="83586" y="4871018"/>
                </a:cubicBezTo>
                <a:cubicBezTo>
                  <a:pt x="86634" y="4861872"/>
                  <a:pt x="79014" y="4849299"/>
                  <a:pt x="78634" y="4838249"/>
                </a:cubicBezTo>
                <a:cubicBezTo>
                  <a:pt x="77682" y="4810626"/>
                  <a:pt x="77872" y="4783003"/>
                  <a:pt x="78062" y="4755380"/>
                </a:cubicBezTo>
                <a:cubicBezTo>
                  <a:pt x="78252" y="4730613"/>
                  <a:pt x="75586" y="4704894"/>
                  <a:pt x="80920" y="4681082"/>
                </a:cubicBezTo>
                <a:cubicBezTo>
                  <a:pt x="86634" y="4656125"/>
                  <a:pt x="85872" y="4633646"/>
                  <a:pt x="79396" y="4609451"/>
                </a:cubicBezTo>
                <a:cubicBezTo>
                  <a:pt x="75014" y="4592877"/>
                  <a:pt x="74442" y="4575350"/>
                  <a:pt x="73110" y="4558206"/>
                </a:cubicBezTo>
                <a:cubicBezTo>
                  <a:pt x="71586" y="4539727"/>
                  <a:pt x="75586" y="4519342"/>
                  <a:pt x="69300" y="4502578"/>
                </a:cubicBezTo>
                <a:cubicBezTo>
                  <a:pt x="50629" y="4452664"/>
                  <a:pt x="46629" y="4401418"/>
                  <a:pt x="46629" y="4349221"/>
                </a:cubicBezTo>
                <a:cubicBezTo>
                  <a:pt x="46629" y="4339694"/>
                  <a:pt x="49295" y="4329978"/>
                  <a:pt x="52153" y="4320836"/>
                </a:cubicBezTo>
                <a:cubicBezTo>
                  <a:pt x="69300" y="4267492"/>
                  <a:pt x="67776" y="4213960"/>
                  <a:pt x="57297" y="4159666"/>
                </a:cubicBezTo>
                <a:cubicBezTo>
                  <a:pt x="55011" y="4148426"/>
                  <a:pt x="54629" y="4135853"/>
                  <a:pt x="56915" y="4124613"/>
                </a:cubicBezTo>
                <a:cubicBezTo>
                  <a:pt x="63584" y="4092988"/>
                  <a:pt x="74634" y="4062317"/>
                  <a:pt x="79396" y="4030502"/>
                </a:cubicBezTo>
                <a:cubicBezTo>
                  <a:pt x="87206" y="3977924"/>
                  <a:pt x="60918" y="3932393"/>
                  <a:pt x="43771" y="3885337"/>
                </a:cubicBezTo>
                <a:cubicBezTo>
                  <a:pt x="31627" y="3851760"/>
                  <a:pt x="8016" y="3821934"/>
                  <a:pt x="426" y="3786776"/>
                </a:cubicBezTo>
                <a:lnTo>
                  <a:pt x="0" y="3773896"/>
                </a:lnTo>
                <a:lnTo>
                  <a:pt x="0" y="3393881"/>
                </a:lnTo>
                <a:lnTo>
                  <a:pt x="11838" y="3359515"/>
                </a:lnTo>
                <a:cubicBezTo>
                  <a:pt x="14434" y="3346204"/>
                  <a:pt x="14910" y="3332773"/>
                  <a:pt x="12910" y="3318770"/>
                </a:cubicBezTo>
                <a:cubicBezTo>
                  <a:pt x="12243" y="3314103"/>
                  <a:pt x="9909" y="3308769"/>
                  <a:pt x="6718" y="3304078"/>
                </a:cubicBezTo>
                <a:lnTo>
                  <a:pt x="0" y="3297656"/>
                </a:lnTo>
                <a:lnTo>
                  <a:pt x="0" y="3207866"/>
                </a:lnTo>
                <a:lnTo>
                  <a:pt x="15553" y="3186770"/>
                </a:lnTo>
                <a:cubicBezTo>
                  <a:pt x="28483" y="3162328"/>
                  <a:pt x="30484" y="3134646"/>
                  <a:pt x="36341" y="3107499"/>
                </a:cubicBezTo>
                <a:cubicBezTo>
                  <a:pt x="41105" y="3085402"/>
                  <a:pt x="41295" y="3064826"/>
                  <a:pt x="38057" y="3042727"/>
                </a:cubicBezTo>
                <a:cubicBezTo>
                  <a:pt x="30817" y="2994721"/>
                  <a:pt x="41105" y="2948046"/>
                  <a:pt x="54249" y="2901942"/>
                </a:cubicBezTo>
                <a:cubicBezTo>
                  <a:pt x="63012" y="2871461"/>
                  <a:pt x="68346" y="2840218"/>
                  <a:pt x="77300" y="2809929"/>
                </a:cubicBezTo>
                <a:cubicBezTo>
                  <a:pt x="84158" y="2787258"/>
                  <a:pt x="92351" y="2764589"/>
                  <a:pt x="103399" y="2743825"/>
                </a:cubicBezTo>
                <a:cubicBezTo>
                  <a:pt x="119594" y="2713722"/>
                  <a:pt x="143978" y="2687435"/>
                  <a:pt x="137500" y="2649142"/>
                </a:cubicBezTo>
                <a:cubicBezTo>
                  <a:pt x="131786" y="2615420"/>
                  <a:pt x="143786" y="2584941"/>
                  <a:pt x="155217" y="2554078"/>
                </a:cubicBezTo>
                <a:cubicBezTo>
                  <a:pt x="163599" y="2531408"/>
                  <a:pt x="172173" y="2508741"/>
                  <a:pt x="177507" y="2485306"/>
                </a:cubicBezTo>
                <a:cubicBezTo>
                  <a:pt x="183794" y="2457491"/>
                  <a:pt x="181126" y="2426058"/>
                  <a:pt x="192748" y="2401291"/>
                </a:cubicBezTo>
                <a:cubicBezTo>
                  <a:pt x="204940" y="2375382"/>
                  <a:pt x="196748" y="2353858"/>
                  <a:pt x="193318" y="2330805"/>
                </a:cubicBezTo>
                <a:cubicBezTo>
                  <a:pt x="187984" y="2294038"/>
                  <a:pt x="178077" y="2257458"/>
                  <a:pt x="190652" y="2220311"/>
                </a:cubicBezTo>
                <a:cubicBezTo>
                  <a:pt x="205892" y="2175162"/>
                  <a:pt x="222275" y="2130392"/>
                  <a:pt x="236753" y="2085053"/>
                </a:cubicBezTo>
                <a:cubicBezTo>
                  <a:pt x="242280" y="2067524"/>
                  <a:pt x="244566" y="2048667"/>
                  <a:pt x="247042" y="2030377"/>
                </a:cubicBezTo>
                <a:cubicBezTo>
                  <a:pt x="249138" y="2013042"/>
                  <a:pt x="243804" y="1992278"/>
                  <a:pt x="251804" y="1978939"/>
                </a:cubicBezTo>
                <a:cubicBezTo>
                  <a:pt x="272379" y="1944648"/>
                  <a:pt x="282475" y="1909407"/>
                  <a:pt x="282475" y="1869779"/>
                </a:cubicBezTo>
                <a:cubicBezTo>
                  <a:pt x="282475" y="1854919"/>
                  <a:pt x="291049" y="1840440"/>
                  <a:pt x="292573" y="1825392"/>
                </a:cubicBezTo>
                <a:cubicBezTo>
                  <a:pt x="294477" y="1804815"/>
                  <a:pt x="299622" y="1781193"/>
                  <a:pt x="292381" y="1763286"/>
                </a:cubicBezTo>
                <a:cubicBezTo>
                  <a:pt x="275237" y="1721184"/>
                  <a:pt x="289525" y="1687085"/>
                  <a:pt x="306480" y="1650316"/>
                </a:cubicBezTo>
                <a:cubicBezTo>
                  <a:pt x="323244" y="1614119"/>
                  <a:pt x="336579" y="1576018"/>
                  <a:pt x="347629" y="1537536"/>
                </a:cubicBezTo>
                <a:cubicBezTo>
                  <a:pt x="351629" y="1523058"/>
                  <a:pt x="344961" y="1505723"/>
                  <a:pt x="343629" y="1489719"/>
                </a:cubicBezTo>
                <a:cubicBezTo>
                  <a:pt x="343247" y="1484003"/>
                  <a:pt x="342675" y="1477716"/>
                  <a:pt x="344581" y="1472574"/>
                </a:cubicBezTo>
                <a:cubicBezTo>
                  <a:pt x="362870" y="1422853"/>
                  <a:pt x="376776" y="1372367"/>
                  <a:pt x="367252" y="1318455"/>
                </a:cubicBezTo>
                <a:cubicBezTo>
                  <a:pt x="366298" y="1313503"/>
                  <a:pt x="368394" y="1307977"/>
                  <a:pt x="369728" y="1303023"/>
                </a:cubicBezTo>
                <a:cubicBezTo>
                  <a:pt x="376586" y="1278828"/>
                  <a:pt x="387444" y="1255205"/>
                  <a:pt x="389921" y="1230632"/>
                </a:cubicBezTo>
                <a:cubicBezTo>
                  <a:pt x="396017" y="1170050"/>
                  <a:pt x="398495" y="1109090"/>
                  <a:pt x="402495" y="1048124"/>
                </a:cubicBezTo>
                <a:cubicBezTo>
                  <a:pt x="402685" y="1044314"/>
                  <a:pt x="402685" y="1040314"/>
                  <a:pt x="404019" y="1036886"/>
                </a:cubicBezTo>
                <a:cubicBezTo>
                  <a:pt x="412211" y="1014405"/>
                  <a:pt x="409543" y="994784"/>
                  <a:pt x="393923" y="975732"/>
                </a:cubicBezTo>
                <a:cubicBezTo>
                  <a:pt x="387064" y="967349"/>
                  <a:pt x="383444" y="955919"/>
                  <a:pt x="379634" y="945443"/>
                </a:cubicBezTo>
                <a:cubicBezTo>
                  <a:pt x="373918" y="930010"/>
                  <a:pt x="368394" y="914199"/>
                  <a:pt x="364774" y="898197"/>
                </a:cubicBezTo>
                <a:cubicBezTo>
                  <a:pt x="361346" y="882383"/>
                  <a:pt x="356583" y="865429"/>
                  <a:pt x="359250" y="850188"/>
                </a:cubicBezTo>
                <a:cubicBezTo>
                  <a:pt x="364012" y="822755"/>
                  <a:pt x="374680" y="796654"/>
                  <a:pt x="381730" y="769604"/>
                </a:cubicBezTo>
                <a:cubicBezTo>
                  <a:pt x="384206" y="760269"/>
                  <a:pt x="383824" y="749981"/>
                  <a:pt x="384016" y="740267"/>
                </a:cubicBezTo>
                <a:cubicBezTo>
                  <a:pt x="384586" y="717976"/>
                  <a:pt x="379062" y="695115"/>
                  <a:pt x="394875" y="674922"/>
                </a:cubicBezTo>
                <a:cubicBezTo>
                  <a:pt x="409733" y="656254"/>
                  <a:pt x="405353" y="637391"/>
                  <a:pt x="394113" y="617771"/>
                </a:cubicBezTo>
                <a:cubicBezTo>
                  <a:pt x="386110" y="603672"/>
                  <a:pt x="379824" y="587671"/>
                  <a:pt x="376776" y="571859"/>
                </a:cubicBezTo>
                <a:cubicBezTo>
                  <a:pt x="372586" y="550140"/>
                  <a:pt x="370870" y="528614"/>
                  <a:pt x="373348" y="505181"/>
                </a:cubicBezTo>
                <a:cubicBezTo>
                  <a:pt x="375062" y="488606"/>
                  <a:pt x="375824" y="475080"/>
                  <a:pt x="385920" y="462125"/>
                </a:cubicBezTo>
                <a:cubicBezTo>
                  <a:pt x="387444" y="460031"/>
                  <a:pt x="387826" y="456221"/>
                  <a:pt x="387634" y="453363"/>
                </a:cubicBezTo>
                <a:cubicBezTo>
                  <a:pt x="384396" y="415834"/>
                  <a:pt x="386110" y="378685"/>
                  <a:pt x="388399" y="340773"/>
                </a:cubicBezTo>
                <a:cubicBezTo>
                  <a:pt x="391445" y="292578"/>
                  <a:pt x="382492" y="241900"/>
                  <a:pt x="350487" y="200181"/>
                </a:cubicBezTo>
                <a:cubicBezTo>
                  <a:pt x="345723" y="194084"/>
                  <a:pt x="343629" y="184940"/>
                  <a:pt x="342485" y="176938"/>
                </a:cubicBezTo>
                <a:cubicBezTo>
                  <a:pt x="337533" y="139218"/>
                  <a:pt x="334103" y="101307"/>
                  <a:pt x="328579" y="63586"/>
                </a:cubicBezTo>
                <a:cubicBezTo>
                  <a:pt x="325530" y="43011"/>
                  <a:pt x="322862" y="21485"/>
                  <a:pt x="314480" y="2816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F15C97-C578-44B1-A153-FAD83141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345C5AB-3960-434D-B3C8-076945B2D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422897-91F5-40F5-8DD7-5E4E8F500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4B874-F03D-1E7B-BAEF-610772271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Reading Files</a:t>
            </a:r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1FBA-A534-09AD-9A63-C1D328009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1979" y="2037985"/>
            <a:ext cx="6213761" cy="2571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34874" indent="-134874" defTabSz="539496">
              <a:spcBef>
                <a:spcPts val="590"/>
              </a:spcBef>
            </a:pPr>
            <a:r>
              <a:rPr lang="en-US" sz="165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I also experimented with </a:t>
            </a:r>
            <a:r>
              <a:rPr lang="en-US" sz="1652" kern="1200" err="1">
                <a:solidFill>
                  <a:schemeClr val="tx1"/>
                </a:solidFill>
                <a:latin typeface="+mn-lt"/>
                <a:ea typeface="+mn-ea"/>
                <a:cs typeface="Calibri"/>
              </a:rPr>
              <a:t>Bufio</a:t>
            </a:r>
            <a:r>
              <a:rPr lang="en-US" sz="1652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 readers and how to read txt files.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CA66A-5038-F27E-7CDA-28ADB62D566C}"/>
              </a:ext>
            </a:extLst>
          </p:cNvPr>
          <p:cNvSpPr txBox="1"/>
          <p:nvPr/>
        </p:nvSpPr>
        <p:spPr>
          <a:xfrm>
            <a:off x="5484139" y="2377061"/>
            <a:ext cx="2639630" cy="41457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539496">
              <a:spcAft>
                <a:spcPts val="600"/>
              </a:spcAft>
            </a:pPr>
            <a:r>
              <a:rPr lang="en-US" sz="590" kern="1200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package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main</a:t>
            </a:r>
          </a:p>
          <a:p>
            <a:pPr defTabSz="539496">
              <a:spcAft>
                <a:spcPts val="600"/>
              </a:spcAft>
            </a:pPr>
            <a:b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590" kern="1200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(</a:t>
            </a:r>
          </a:p>
          <a:p>
            <a:pPr marL="269748" lvl="1" defTabSz="539496">
              <a:spcAft>
                <a:spcPts val="600"/>
              </a:spcAft>
            </a:pPr>
            <a:r>
              <a:rPr lang="en-US" sz="590" kern="120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590" kern="1200" err="1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bufio</a:t>
            </a:r>
            <a:r>
              <a:rPr lang="en-US" sz="590" kern="120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endParaRPr lang="en-US" sz="590" kern="1200">
              <a:solidFill>
                <a:srgbClr val="CCCCCC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L="269748" lvl="1" defTabSz="539496">
              <a:spcAft>
                <a:spcPts val="600"/>
              </a:spcAft>
            </a:pPr>
            <a:r>
              <a:rPr lang="en-US" sz="590" kern="120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590" kern="1200" err="1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fmt</a:t>
            </a:r>
            <a:r>
              <a:rPr lang="en-US" sz="590" kern="120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endParaRPr lang="en-US" sz="590" kern="1200">
              <a:solidFill>
                <a:srgbClr val="CCCCCC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L="269748" lvl="1" defTabSz="539496">
              <a:spcAft>
                <a:spcPts val="600"/>
              </a:spcAft>
            </a:pPr>
            <a:r>
              <a:rPr lang="en-US" sz="590" kern="120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590" kern="1200" err="1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os</a:t>
            </a:r>
            <a:r>
              <a:rPr lang="en-US" sz="590" kern="120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endParaRPr lang="en-US" sz="590" kern="1200">
              <a:solidFill>
                <a:srgbClr val="CCCCCC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539496">
              <a:spcAft>
                <a:spcPts val="600"/>
              </a:spcAft>
            </a:pP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defTabSz="539496">
              <a:spcAft>
                <a:spcPts val="600"/>
              </a:spcAft>
            </a:pPr>
            <a:b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590" kern="1200" err="1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func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590" kern="1200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() {</a:t>
            </a:r>
          </a:p>
          <a:p>
            <a:pPr marL="269748" lvl="1" defTabSz="539496">
              <a:spcAft>
                <a:spcPts val="600"/>
              </a:spcAft>
            </a:pPr>
            <a:r>
              <a:rPr lang="en-US" sz="590" kern="120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fmt.</a:t>
            </a:r>
            <a:r>
              <a:rPr lang="en-US" sz="590" kern="120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Println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590" kern="120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getFile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590" kern="120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"./</a:t>
            </a:r>
            <a:r>
              <a:rPr lang="en-US" sz="590" kern="1200" err="1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test.txt</a:t>
            </a:r>
            <a:r>
              <a:rPr lang="en-US" sz="590" kern="120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defTabSz="539496">
              <a:spcAft>
                <a:spcPts val="600"/>
              </a:spcAft>
            </a:pP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defTabSz="539496">
              <a:spcAft>
                <a:spcPts val="600"/>
              </a:spcAft>
            </a:pPr>
            <a:b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590" kern="1200" err="1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func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590" kern="120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getFile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590" kern="120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fileName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590" kern="1200">
                <a:solidFill>
                  <a:srgbClr val="4EC9B0"/>
                </a:solidFill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 []</a:t>
            </a:r>
            <a:r>
              <a:rPr lang="en-US" sz="590" kern="1200">
                <a:solidFill>
                  <a:srgbClr val="4EC9B0"/>
                </a:solidFill>
                <a:latin typeface="Courier New" panose="02070309020205020404" pitchFamily="49" charset="0"/>
                <a:ea typeface="+mn-ea"/>
                <a:cs typeface="+mn-cs"/>
              </a:rPr>
              <a:t>rune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{</a:t>
            </a:r>
          </a:p>
          <a:p>
            <a:pPr marL="269748" lvl="1" defTabSz="539496">
              <a:spcAft>
                <a:spcPts val="600"/>
              </a:spcAft>
            </a:pPr>
            <a:r>
              <a:rPr lang="en-US" sz="590" kern="1200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file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lang="en-US" sz="590" kern="1200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_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590" kern="120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:=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590" kern="120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os.</a:t>
            </a:r>
            <a:r>
              <a:rPr lang="en-US" sz="590" kern="120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Open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590" kern="120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fileName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269748" lvl="1" defTabSz="539496">
              <a:spcAft>
                <a:spcPts val="600"/>
              </a:spcAft>
            </a:pPr>
            <a:r>
              <a:rPr lang="en-US" sz="590" kern="1200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reader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590" kern="120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:=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590" kern="120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bufio.</a:t>
            </a:r>
            <a:r>
              <a:rPr lang="en-US" sz="590" kern="120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NewReader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(file)</a:t>
            </a:r>
          </a:p>
          <a:p>
            <a:pPr marL="269748" lvl="1" defTabSz="539496">
              <a:spcAft>
                <a:spcPts val="600"/>
              </a:spcAft>
            </a:pPr>
            <a:r>
              <a:rPr lang="en-US" sz="590" kern="1200" err="1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runeVal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lang="en-US" sz="590" kern="1200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_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lang="en-US" sz="590" kern="1200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_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590" kern="120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:=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590" kern="120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reader.</a:t>
            </a:r>
            <a:r>
              <a:rPr lang="en-US" sz="590" kern="120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ReadRune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269748" lvl="1" defTabSz="539496">
              <a:spcAft>
                <a:spcPts val="600"/>
              </a:spcAft>
            </a:pPr>
            <a:r>
              <a:rPr lang="en-US" sz="590" kern="1200" err="1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myRunes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590" kern="120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:=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[]</a:t>
            </a:r>
            <a:r>
              <a:rPr lang="en-US" sz="590" kern="1200">
                <a:solidFill>
                  <a:srgbClr val="4EC9B0"/>
                </a:solidFill>
                <a:latin typeface="Courier New" panose="02070309020205020404" pitchFamily="49" charset="0"/>
                <a:ea typeface="+mn-ea"/>
                <a:cs typeface="+mn-cs"/>
              </a:rPr>
              <a:t>rune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{}</a:t>
            </a:r>
          </a:p>
          <a:p>
            <a:pPr marL="269748" lvl="1" defTabSz="539496">
              <a:spcAft>
                <a:spcPts val="600"/>
              </a:spcAft>
            </a:pPr>
            <a:r>
              <a:rPr lang="en-US" sz="590" kern="1200">
                <a:solidFill>
                  <a:srgbClr val="C586C0"/>
                </a:solidFill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590" kern="1200" err="1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590" kern="120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:=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590" kern="1200">
                <a:solidFill>
                  <a:srgbClr val="B5CEA8"/>
                </a:solidFill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; </a:t>
            </a:r>
            <a:r>
              <a:rPr lang="en-US" sz="590" kern="120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590" kern="120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&lt;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590" kern="120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reader.</a:t>
            </a:r>
            <a:r>
              <a:rPr lang="en-US" sz="590" kern="120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Size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(); </a:t>
            </a:r>
            <a:r>
              <a:rPr lang="en-US" sz="590" kern="120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lang="en-US" sz="590" kern="120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++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{</a:t>
            </a:r>
          </a:p>
          <a:p>
            <a:pPr marL="539496" lvl="2" defTabSz="539496">
              <a:spcAft>
                <a:spcPts val="600"/>
              </a:spcAft>
            </a:pPr>
            <a:r>
              <a:rPr lang="en-US" sz="590" kern="1200">
                <a:solidFill>
                  <a:srgbClr val="C586C0"/>
                </a:solidFill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590" kern="120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runeVal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590" kern="120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!=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590" kern="1200">
                <a:solidFill>
                  <a:srgbClr val="B5CEA8"/>
                </a:solidFill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{</a:t>
            </a:r>
          </a:p>
          <a:p>
            <a:pPr marL="809244" lvl="3" defTabSz="539496">
              <a:spcAft>
                <a:spcPts val="600"/>
              </a:spcAft>
            </a:pPr>
            <a:r>
              <a:rPr lang="en-US" sz="590" kern="1200" err="1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myRunes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590" kern="120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590" kern="1200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append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590" kern="120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myRunes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lang="en-US" sz="590" kern="120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runeVal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539496" lvl="2" defTabSz="539496">
              <a:spcAft>
                <a:spcPts val="600"/>
              </a:spcAft>
            </a:pP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marL="539496" lvl="2" defTabSz="539496">
              <a:spcAft>
                <a:spcPts val="600"/>
              </a:spcAft>
            </a:pPr>
            <a:r>
              <a:rPr lang="en-US" sz="590" kern="1200" err="1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runeVal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lang="en-US" sz="590" kern="1200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_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lang="en-US" sz="590" kern="1200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_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590" kern="120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590" kern="120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reader.</a:t>
            </a:r>
            <a:r>
              <a:rPr lang="en-US" sz="590" kern="120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ReadRune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269748" lvl="1" defTabSz="539496">
              <a:spcAft>
                <a:spcPts val="600"/>
              </a:spcAft>
            </a:pP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marL="269748" lvl="1" defTabSz="539496">
              <a:spcAft>
                <a:spcPts val="600"/>
              </a:spcAft>
            </a:pPr>
            <a:r>
              <a:rPr lang="en-US" sz="590" kern="1200">
                <a:solidFill>
                  <a:srgbClr val="C586C0"/>
                </a:solidFill>
                <a:latin typeface="Courier New" panose="02070309020205020404" pitchFamily="49" charset="0"/>
                <a:ea typeface="+mn-ea"/>
                <a:cs typeface="+mn-cs"/>
              </a:rPr>
              <a:t>defer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590" kern="120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file.</a:t>
            </a:r>
            <a:r>
              <a:rPr lang="en-US" sz="590" kern="120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Close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269748" lvl="1" defTabSz="539496">
              <a:spcAft>
                <a:spcPts val="600"/>
              </a:spcAft>
            </a:pPr>
            <a:r>
              <a:rPr lang="en-US" sz="590" kern="1200">
                <a:solidFill>
                  <a:srgbClr val="C586C0"/>
                </a:solidFill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590" kern="120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myRunes</a:t>
            </a:r>
            <a:endParaRPr lang="en-US" sz="590" kern="1200">
              <a:solidFill>
                <a:srgbClr val="CCCCCC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539496">
              <a:spcAft>
                <a:spcPts val="600"/>
              </a:spcAft>
            </a:pPr>
            <a:r>
              <a:rPr lang="en-US" sz="590" kern="120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  <a:endParaRPr lang="en-US" sz="1000" b="0">
              <a:solidFill>
                <a:srgbClr val="CCCCCC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3B78BE-CA41-F1D8-CC30-B321DEA453EC}"/>
              </a:ext>
            </a:extLst>
          </p:cNvPr>
          <p:cNvSpPr txBox="1"/>
          <p:nvPr/>
        </p:nvSpPr>
        <p:spPr>
          <a:xfrm>
            <a:off x="9450755" y="4063625"/>
            <a:ext cx="2334985" cy="6596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539496">
              <a:spcAft>
                <a:spcPts val="600"/>
              </a:spcAft>
            </a:pPr>
            <a:r>
              <a:rPr lang="en-US" sz="1062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Output:</a:t>
            </a:r>
          </a:p>
          <a:p>
            <a:pPr defTabSz="539496">
              <a:spcAft>
                <a:spcPts val="600"/>
              </a:spcAft>
            </a:pPr>
            <a:r>
              <a:rPr lang="en-US" sz="1062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[104 101 108 108 111 32 119 111 114 108 100]</a:t>
            </a:r>
            <a:endParaRPr lang="en-US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627CB-CFDB-BC43-2BF9-037C146D8A70}"/>
              </a:ext>
            </a:extLst>
          </p:cNvPr>
          <p:cNvSpPr txBox="1"/>
          <p:nvPr/>
        </p:nvSpPr>
        <p:spPr>
          <a:xfrm>
            <a:off x="9318889" y="2985433"/>
            <a:ext cx="2334985" cy="4961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539496">
              <a:spcAft>
                <a:spcPts val="600"/>
              </a:spcAft>
            </a:pPr>
            <a:r>
              <a:rPr lang="en-US" sz="1062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test.txt</a:t>
            </a:r>
            <a:r>
              <a:rPr lang="en-US" sz="1062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</a:t>
            </a:r>
          </a:p>
          <a:p>
            <a:pPr defTabSz="539496">
              <a:spcAft>
                <a:spcPts val="600"/>
              </a:spcAft>
            </a:pPr>
            <a:r>
              <a:rPr lang="en-US" sz="1062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hello world</a:t>
            </a:r>
            <a:endParaRPr lang="en-US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78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A9DB5-8CF4-330D-311B-B39BA4B1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String Formatting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9B83-7FE2-8061-1C79-54E124DC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052" y="1965202"/>
            <a:ext cx="6666833" cy="27587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44018" indent="-144018" defTabSz="576072">
              <a:spcBef>
                <a:spcPts val="630"/>
              </a:spcBef>
            </a:pPr>
            <a:r>
              <a:rPr lang="en-US" sz="176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Now that I learned some basics, I tried to make a larger program and use string formatting.</a:t>
            </a:r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F895C-9D61-23E7-23AA-6009C17F2A39}"/>
              </a:ext>
            </a:extLst>
          </p:cNvPr>
          <p:cNvSpPr txBox="1"/>
          <p:nvPr/>
        </p:nvSpPr>
        <p:spPr>
          <a:xfrm>
            <a:off x="5339845" y="2981733"/>
            <a:ext cx="3684765" cy="35796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func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 (</a:t>
            </a: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myGame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 *game) </a:t>
            </a: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PrintGameInfo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() {</a:t>
            </a:r>
          </a:p>
          <a:p>
            <a:pPr marL="288036" lvl="1" defTabSz="576072">
              <a:spcAft>
                <a:spcPts val="600"/>
              </a:spcAft>
            </a:pPr>
            <a:b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fmt.Print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("+")</a:t>
            </a:r>
          </a:p>
          <a:p>
            <a:pPr marL="288036" lvl="1" defTabSz="576072">
              <a:spcAft>
                <a:spcPts val="600"/>
              </a:spcAft>
            </a:pP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for </a:t>
            </a: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 := 0; </a:t>
            </a: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 &lt; </a:t>
            </a: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len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myGame.gameMap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[0]); </a:t>
            </a: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++ {</a:t>
            </a:r>
          </a:p>
          <a:p>
            <a:pPr marL="576072" lvl="2" defTabSz="576072">
              <a:spcAft>
                <a:spcPts val="600"/>
              </a:spcAft>
            </a:pP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fmt.Print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("-")</a:t>
            </a:r>
          </a:p>
          <a:p>
            <a:pPr marL="288036" lvl="1" defTabSz="576072">
              <a:spcAft>
                <a:spcPts val="600"/>
              </a:spcAft>
            </a:pP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marL="288036" lvl="1" defTabSz="576072">
              <a:spcAft>
                <a:spcPts val="600"/>
              </a:spcAft>
            </a:pP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fmt.Println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("+")</a:t>
            </a:r>
          </a:p>
          <a:p>
            <a:pPr marL="288036" lvl="1" defTabSz="576072">
              <a:spcAft>
                <a:spcPts val="600"/>
              </a:spcAft>
            </a:pPr>
            <a:b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for y := 0; y &lt; </a:t>
            </a: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len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myGame.gameMap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); y++ {</a:t>
            </a:r>
          </a:p>
          <a:p>
            <a:pPr marL="288036" lvl="1" defTabSz="576072">
              <a:spcAft>
                <a:spcPts val="600"/>
              </a:spcAft>
            </a:pP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fmt.Print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("|")</a:t>
            </a:r>
          </a:p>
          <a:p>
            <a:pPr marL="288036" lvl="1" defTabSz="576072">
              <a:spcAft>
                <a:spcPts val="600"/>
              </a:spcAft>
            </a:pP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	for x := 0; x &lt; </a:t>
            </a: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len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myGame.gameMap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[0]); x++ {</a:t>
            </a:r>
          </a:p>
          <a:p>
            <a:pPr marL="864108" lvl="3" defTabSz="576072">
              <a:spcAft>
                <a:spcPts val="600"/>
              </a:spcAft>
            </a:pP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fmt.Print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(string(</a:t>
            </a: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myGame.gameMap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[y][x]))</a:t>
            </a:r>
          </a:p>
          <a:p>
            <a:pPr marL="576072" lvl="2" defTabSz="576072">
              <a:spcAft>
                <a:spcPts val="600"/>
              </a:spcAft>
            </a:pP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marL="576072" lvl="2" defTabSz="576072">
              <a:spcAft>
                <a:spcPts val="600"/>
              </a:spcAft>
            </a:pP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fmt.Print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("|\n")</a:t>
            </a:r>
          </a:p>
          <a:p>
            <a:pPr marL="288036" lvl="1" defTabSz="576072">
              <a:spcAft>
                <a:spcPts val="600"/>
              </a:spcAft>
            </a:pPr>
            <a:b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marL="288036" lvl="1" defTabSz="576072">
              <a:spcAft>
                <a:spcPts val="600"/>
              </a:spcAft>
            </a:pPr>
            <a:b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fmt.Printf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("|Player X: %-"+</a:t>
            </a: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strconv.Itoa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len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myGame.gameMap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[0])-10)+"d|\n", </a:t>
            </a: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myGame.player.x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288036" lvl="1" defTabSz="576072">
              <a:spcAft>
                <a:spcPts val="600"/>
              </a:spcAft>
            </a:pP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fmt.Printf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("|Player Y: %-"+</a:t>
            </a: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strconv.Itoa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len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myGame.gameMap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[0])-10)+"d|\n", </a:t>
            </a: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myGame.player.y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288036" lvl="1" defTabSz="576072">
              <a:spcAft>
                <a:spcPts val="600"/>
              </a:spcAft>
            </a:pPr>
            <a:b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fmt.Print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("+")</a:t>
            </a:r>
          </a:p>
          <a:p>
            <a:pPr marL="288036" lvl="1" defTabSz="576072">
              <a:spcAft>
                <a:spcPts val="600"/>
              </a:spcAft>
            </a:pP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for </a:t>
            </a: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 := 0; </a:t>
            </a: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 &lt; </a:t>
            </a: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len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myGame.gameMap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[0]); </a:t>
            </a: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++ {</a:t>
            </a:r>
          </a:p>
          <a:p>
            <a:pPr marL="576072" lvl="2" defTabSz="576072">
              <a:spcAft>
                <a:spcPts val="600"/>
              </a:spcAft>
            </a:pP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fmt.Print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("-")</a:t>
            </a:r>
          </a:p>
          <a:p>
            <a:pPr marL="288036" lvl="1" defTabSz="576072">
              <a:spcAft>
                <a:spcPts val="600"/>
              </a:spcAft>
            </a:pP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marL="288036" lvl="1" defTabSz="576072">
              <a:spcAft>
                <a:spcPts val="600"/>
              </a:spcAft>
            </a:pPr>
            <a:r>
              <a:rPr lang="en-US" sz="441" kern="120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fmt.Println</a:t>
            </a: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("+")</a:t>
            </a:r>
          </a:p>
          <a:p>
            <a:pPr defTabSz="576072">
              <a:spcAft>
                <a:spcPts val="600"/>
              </a:spcAft>
            </a:pPr>
            <a:r>
              <a:rPr lang="en-US" sz="441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>
              <a:spcAft>
                <a:spcPts val="600"/>
              </a:spcAft>
            </a:pPr>
            <a:endParaRPr lang="en-US" sz="7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94185-F755-0E1C-3513-2F29334A02B3}"/>
              </a:ext>
            </a:extLst>
          </p:cNvPr>
          <p:cNvSpPr txBox="1"/>
          <p:nvPr/>
        </p:nvSpPr>
        <p:spPr>
          <a:xfrm>
            <a:off x="9840576" y="2648054"/>
            <a:ext cx="1557167" cy="32846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576072">
              <a:spcAft>
                <a:spcPts val="600"/>
              </a:spcAft>
            </a:pPr>
            <a:r>
              <a:rPr lang="en-US" sz="1134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Output:</a:t>
            </a:r>
          </a:p>
          <a:p>
            <a:pPr defTabSz="576072">
              <a:spcAft>
                <a:spcPts val="600"/>
              </a:spcAft>
            </a:pPr>
            <a:r>
              <a:rPr lang="en-US" sz="1134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+--------------+</a:t>
            </a:r>
          </a:p>
          <a:p>
            <a:pPr defTabSz="576072">
              <a:spcAft>
                <a:spcPts val="600"/>
              </a:spcAft>
            </a:pPr>
            <a:r>
              <a:rPr lang="en-US" sz="1134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|XXXXXXXXXXXXXX|</a:t>
            </a:r>
          </a:p>
          <a:p>
            <a:pPr defTabSz="576072">
              <a:spcAft>
                <a:spcPts val="600"/>
              </a:spcAft>
            </a:pPr>
            <a:r>
              <a:rPr lang="en-US" sz="1134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|X            X|</a:t>
            </a:r>
          </a:p>
          <a:p>
            <a:pPr defTabSz="576072">
              <a:spcAft>
                <a:spcPts val="600"/>
              </a:spcAft>
            </a:pPr>
            <a:r>
              <a:rPr lang="en-US" sz="1134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|X            X|</a:t>
            </a:r>
          </a:p>
          <a:p>
            <a:pPr defTabSz="576072">
              <a:spcAft>
                <a:spcPts val="600"/>
              </a:spcAft>
            </a:pPr>
            <a:r>
              <a:rPr lang="en-US" sz="1134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|X            X|</a:t>
            </a:r>
          </a:p>
          <a:p>
            <a:pPr defTabSz="576072">
              <a:spcAft>
                <a:spcPts val="600"/>
              </a:spcAft>
            </a:pPr>
            <a:r>
              <a:rPr lang="en-US" sz="1134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|X            X|</a:t>
            </a:r>
          </a:p>
          <a:p>
            <a:pPr defTabSz="576072">
              <a:spcAft>
                <a:spcPts val="600"/>
              </a:spcAft>
            </a:pPr>
            <a:r>
              <a:rPr lang="en-US" sz="1134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|X            X|</a:t>
            </a:r>
          </a:p>
          <a:p>
            <a:pPr defTabSz="576072">
              <a:spcAft>
                <a:spcPts val="600"/>
              </a:spcAft>
            </a:pPr>
            <a:r>
              <a:rPr lang="en-US" sz="1134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|X            X|</a:t>
            </a:r>
          </a:p>
          <a:p>
            <a:pPr defTabSz="576072">
              <a:spcAft>
                <a:spcPts val="600"/>
              </a:spcAft>
            </a:pPr>
            <a:r>
              <a:rPr lang="en-US" sz="1134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|XXXXXXXXXXXXXX|</a:t>
            </a:r>
          </a:p>
          <a:p>
            <a:pPr defTabSz="576072">
              <a:spcAft>
                <a:spcPts val="600"/>
              </a:spcAft>
            </a:pPr>
            <a:r>
              <a:rPr lang="en-US" sz="1134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|Player X: 1   |</a:t>
            </a:r>
          </a:p>
          <a:p>
            <a:pPr defTabSz="576072">
              <a:spcAft>
                <a:spcPts val="600"/>
              </a:spcAft>
            </a:pPr>
            <a:r>
              <a:rPr lang="en-US" sz="1134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|Player Y: 2   |</a:t>
            </a:r>
          </a:p>
          <a:p>
            <a:pPr defTabSz="576072">
              <a:spcAft>
                <a:spcPts val="600"/>
              </a:spcAft>
            </a:pPr>
            <a:r>
              <a:rPr lang="en-US" sz="1134" kern="120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+--------------+</a:t>
            </a:r>
            <a:endParaRPr lang="en-US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341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997E6-1557-7C22-1D6B-8615B074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cs typeface="Calibri Light"/>
              </a:rPr>
              <a:t>Learning </a:t>
            </a:r>
            <a:r>
              <a:rPr lang="en-US" sz="4000" dirty="0" err="1">
                <a:solidFill>
                  <a:srgbClr val="FFFFFF"/>
                </a:solidFill>
                <a:cs typeface="Calibri Light"/>
              </a:rPr>
              <a:t>Ebitengine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543E-A7A9-3253-61C5-F65E8F5F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631" y="2112579"/>
            <a:ext cx="4715369" cy="39123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03454" indent="-203454" defTabSz="813816">
              <a:spcBef>
                <a:spcPts val="890"/>
              </a:spcBef>
            </a:pPr>
            <a:r>
              <a:rPr lang="en-US" sz="2492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To get ready for my term 1 project, I learned how to use the </a:t>
            </a:r>
            <a:r>
              <a:rPr lang="en-US" sz="2492" kern="1200" dirty="0" err="1">
                <a:solidFill>
                  <a:schemeClr val="tx1"/>
                </a:solidFill>
                <a:latin typeface="+mn-lt"/>
                <a:ea typeface="+mn-ea"/>
                <a:cs typeface="Calibri"/>
              </a:rPr>
              <a:t>Ebitengine</a:t>
            </a:r>
            <a:r>
              <a:rPr lang="en-US" sz="2492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 engine. 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9D65F-E186-89CE-8524-7F017F5BE257}"/>
              </a:ext>
            </a:extLst>
          </p:cNvPr>
          <p:cNvSpPr txBox="1"/>
          <p:nvPr/>
        </p:nvSpPr>
        <p:spPr>
          <a:xfrm>
            <a:off x="7420348" y="569375"/>
            <a:ext cx="3391021" cy="55707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package main</a:t>
            </a:r>
          </a:p>
          <a:p>
            <a:pPr defTabSz="813816">
              <a:spcAft>
                <a:spcPts val="600"/>
              </a:spcAft>
            </a:pPr>
            <a:b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import (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"image/color"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"log"</a:t>
            </a:r>
          </a:p>
          <a:p>
            <a:pPr defTabSz="813816">
              <a:spcAft>
                <a:spcPts val="600"/>
              </a:spcAft>
            </a:pPr>
            <a:b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github.com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hajimehoshi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ebiten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/v2"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github.com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hajimehoshi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ebiten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/v2/</a:t>
            </a: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ebitenutil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defTabSz="813816">
              <a:spcAft>
                <a:spcPts val="600"/>
              </a:spcAft>
            </a:pPr>
            <a:b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var (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box *</a:t>
            </a: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ebiten.Image</a:t>
            </a:r>
            <a:endParaRPr lang="en-US" sz="100" kern="1200" dirty="0">
              <a:solidFill>
                <a:schemeClr val="bg1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813816">
              <a:spcAft>
                <a:spcPts val="600"/>
              </a:spcAft>
            </a:pP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gopher *</a:t>
            </a: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ebiten.Image</a:t>
            </a:r>
            <a:endParaRPr lang="en-US" sz="100" kern="1200" dirty="0">
              <a:solidFill>
                <a:schemeClr val="bg1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813816">
              <a:spcAft>
                <a:spcPts val="600"/>
              </a:spcAft>
            </a:pP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scaler *</a:t>
            </a: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ebiten.DrawImageOptions</a:t>
            </a:r>
            <a:endParaRPr lang="en-US" sz="100" kern="1200" dirty="0">
              <a:solidFill>
                <a:schemeClr val="bg1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813816">
              <a:spcAft>
                <a:spcPts val="600"/>
              </a:spcAft>
            </a:pP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playerX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 float64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playerY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 float64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defTabSz="813816">
              <a:spcAft>
                <a:spcPts val="600"/>
              </a:spcAft>
            </a:pPr>
            <a:b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type Game struct{}</a:t>
            </a:r>
          </a:p>
          <a:p>
            <a:pPr defTabSz="813816">
              <a:spcAft>
                <a:spcPts val="600"/>
              </a:spcAft>
            </a:pPr>
            <a:b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func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 (g *Game) Update() error {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if </a:t>
            </a: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ebiten.IsKeyPressed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ebiten.KeyW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) {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playerY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 = -4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} else if </a:t>
            </a: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ebiten.IsKeyPressed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ebiten.KeyS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) {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playerY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 = 4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} else {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playerY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 = 0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defTabSz="813816">
              <a:spcAft>
                <a:spcPts val="600"/>
              </a:spcAft>
            </a:pPr>
            <a:b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if </a:t>
            </a: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ebiten.IsKeyPressed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ebiten.KeyA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) {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playerX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 = -4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} else if </a:t>
            </a: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ebiten.IsKeyPressed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ebiten.KeyD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) {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playerX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 = 4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} else {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playerX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 = 0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return nil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defTabSz="813816">
              <a:spcAft>
                <a:spcPts val="600"/>
              </a:spcAft>
            </a:pPr>
            <a:b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func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 (g *Game) Draw(screen *</a:t>
            </a: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ebiten.Image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) {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scaler.GeoM.Translate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playerX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playerY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screen.DrawImage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(box, scaler)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box.DrawImage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(gopher, nil)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defTabSz="813816">
              <a:spcAft>
                <a:spcPts val="600"/>
              </a:spcAft>
            </a:pPr>
            <a:b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func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 (g *Game) Layout(</a:t>
            </a: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outsideWidth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outsideHeight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 int) (</a:t>
            </a: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screenWidth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screenHeight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 int) {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return 1000, 1000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defTabSz="813816">
              <a:spcAft>
                <a:spcPts val="600"/>
              </a:spcAft>
            </a:pPr>
            <a:b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func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 main() {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var err error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scaler = &amp;</a:t>
            </a: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ebiten.DrawImageOptions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{}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gopher, _, err = </a:t>
            </a: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ebitenutil.NewImageFromFile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("</a:t>
            </a: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gopher.png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")</a:t>
            </a:r>
          </a:p>
          <a:p>
            <a:pPr defTabSz="813816">
              <a:spcAft>
                <a:spcPts val="600"/>
              </a:spcAft>
            </a:pPr>
            <a:b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if err != nil {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log.Fatal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(err)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defTabSz="813816">
              <a:spcAft>
                <a:spcPts val="600"/>
              </a:spcAft>
            </a:pPr>
            <a:b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box = </a:t>
            </a: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ebiten.NewImage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(240, 240)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box.Fill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color.White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defTabSz="813816">
              <a:spcAft>
                <a:spcPts val="600"/>
              </a:spcAft>
            </a:pPr>
            <a:b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game := &amp;Game{}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ebiten.SetWindowSize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(1000, 1000)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ebiten.SetWindowTitle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("Your game's title")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if err := </a:t>
            </a: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ebiten.RunGame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(game); err != nil {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log.Fatal</a:t>
            </a: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(err)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defTabSz="813816">
              <a:spcAft>
                <a:spcPts val="600"/>
              </a:spcAft>
            </a:pPr>
            <a: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defTabSz="813816">
              <a:spcAft>
                <a:spcPts val="600"/>
              </a:spcAft>
            </a:pPr>
            <a:br>
              <a:rPr lang="en-US" sz="100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endParaRPr lang="en-US" sz="100" kern="1200" dirty="0">
              <a:solidFill>
                <a:schemeClr val="bg1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100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9C3A28DF-5C25-4130-4494-F8D74A337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87" y="3293384"/>
            <a:ext cx="3892143" cy="326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4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6696E-1416-6C17-F198-FBE6EB33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Final Project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35036-5BE1-FC29-B514-08DB4E10B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For the final project, I ended up making a game where you could only move characters around with no collisions.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9AD11A1F-7597-302A-9F54-F4CE92AD9B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5" r="9825" b="-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1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6CF37-DE73-4347-6568-E545A0B55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>
                <a:cs typeface="Calibri Light"/>
              </a:rPr>
              <a:t>Go – Learning the Basics</a:t>
            </a:r>
            <a:endParaRPr lang="en-US" sz="400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94C4F72-BADB-9D7B-13C8-0B64127B1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cs typeface="Calibri"/>
              </a:rPr>
              <a:t>Before I could do anything, I had to learn Go.</a:t>
            </a:r>
          </a:p>
          <a:p>
            <a:r>
              <a:rPr lang="en-US" sz="2000">
                <a:cs typeface="Calibri"/>
              </a:rPr>
              <a:t>I started with simple thing, similar to what we do it the first part of AP CSA</a:t>
            </a:r>
          </a:p>
        </p:txBody>
      </p:sp>
      <p:pic>
        <p:nvPicPr>
          <p:cNvPr id="46" name="Picture 45" descr="Toy plastic numbers">
            <a:extLst>
              <a:ext uri="{FF2B5EF4-FFF2-40B4-BE49-F238E27FC236}">
                <a16:creationId xmlns:a16="http://schemas.microsoft.com/office/drawing/2014/main" id="{644FA2E2-C892-A2BA-EF74-0FB2F518B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20" r="23379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3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1CD97-4228-6729-1F54-EFE753D7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Running and Compiling Programs 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CDE3C-9EF1-B8D1-1ED5-1339BF66C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157" y="1860811"/>
            <a:ext cx="4686217" cy="37768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96596" indent="-196596" defTabSz="786384">
              <a:spcBef>
                <a:spcPts val="860"/>
              </a:spcBef>
            </a:pPr>
            <a:r>
              <a:rPr lang="en-US" sz="2408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After learning  "hello world", I experimented with building go programs 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E7FC2-C2B8-BB66-8A90-34572710F00F}"/>
              </a:ext>
            </a:extLst>
          </p:cNvPr>
          <p:cNvSpPr txBox="1"/>
          <p:nvPr/>
        </p:nvSpPr>
        <p:spPr>
          <a:xfrm>
            <a:off x="7834253" y="3108204"/>
            <a:ext cx="2905165" cy="3400931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500" u="sng" kern="1200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Output:</a:t>
            </a:r>
          </a:p>
          <a:p>
            <a:pPr defTabSz="786384">
              <a:spcAft>
                <a:spcPts val="600"/>
              </a:spcAft>
            </a:pPr>
            <a:r>
              <a:rPr lang="en-US" sz="15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                     _____</a:t>
            </a:r>
            <a:endParaRPr lang="en-US" sz="1500" u="sng" kern="1200" dirty="0">
              <a:solidFill>
                <a:schemeClr val="bg1"/>
              </a:solidFill>
              <a:latin typeface="+mn-lt"/>
              <a:ea typeface="+mn-lt"/>
              <a:cs typeface="+mn-lt"/>
            </a:endParaRPr>
          </a:p>
          <a:p>
            <a:pPr defTabSz="786384">
              <a:spcAft>
                <a:spcPts val="600"/>
              </a:spcAft>
            </a:pPr>
            <a:r>
              <a:rPr lang="en-US" sz="15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              </a:t>
            </a:r>
            <a:r>
              <a:rPr lang="en-US" altLang="ja-JP" sz="15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ja-JP" altLang="en-US" sz="1500" kern="1200">
                <a:solidFill>
                  <a:schemeClr val="bg1"/>
                </a:solidFill>
                <a:latin typeface="+mn-lt"/>
                <a:ea typeface="+mn-lt"/>
                <a:cs typeface="+mn-lt"/>
              </a:rPr>
              <a:t>🌸＞　</a:t>
            </a:r>
            <a:r>
              <a:rPr lang="en-US" altLang="ja-JP" sz="15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    </a:t>
            </a:r>
            <a:r>
              <a:rPr lang="ja-JP" altLang="en-US" sz="1500" kern="1200">
                <a:solidFill>
                  <a:schemeClr val="bg1"/>
                </a:solidFill>
                <a:latin typeface="+mn-lt"/>
                <a:ea typeface="+mn-lt"/>
                <a:cs typeface="+mn-lt"/>
              </a:rPr>
              <a:t>フ</a:t>
            </a:r>
            <a:endParaRPr lang="en-US" sz="1500" kern="1200" dirty="0">
              <a:solidFill>
                <a:schemeClr val="bg1"/>
              </a:solidFill>
              <a:latin typeface="+mn-lt"/>
              <a:ea typeface="+mn-ea"/>
              <a:cs typeface="Calibri"/>
            </a:endParaRPr>
          </a:p>
          <a:p>
            <a:pPr defTabSz="786384">
              <a:spcAft>
                <a:spcPts val="600"/>
              </a:spcAft>
            </a:pPr>
            <a:r>
              <a:rPr lang="en-US" sz="15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               | 　_　 _ | </a:t>
            </a:r>
          </a:p>
          <a:p>
            <a:pPr defTabSz="786384">
              <a:spcAft>
                <a:spcPts val="600"/>
              </a:spcAft>
            </a:pPr>
            <a:r>
              <a:rPr lang="en-US" sz="15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         </a:t>
            </a:r>
            <a:r>
              <a:rPr lang="en-US" altLang="ja-JP" sz="15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ja-JP" altLang="en-US" sz="1500" kern="1200">
                <a:solidFill>
                  <a:schemeClr val="bg1"/>
                </a:solidFill>
                <a:latin typeface="+mn-lt"/>
                <a:ea typeface="+mn-lt"/>
                <a:cs typeface="+mn-lt"/>
              </a:rPr>
              <a:t>／</a:t>
            </a:r>
            <a:r>
              <a:rPr lang="en-US" sz="15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`</a:t>
            </a:r>
            <a:r>
              <a:rPr lang="en-US" altLang="ja-JP" sz="15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ja-JP" altLang="en-US" sz="1500" kern="1200">
                <a:solidFill>
                  <a:schemeClr val="bg1"/>
                </a:solidFill>
                <a:latin typeface="+mn-lt"/>
                <a:ea typeface="+mn-lt"/>
                <a:cs typeface="+mn-lt"/>
              </a:rPr>
              <a:t>ミ＿</a:t>
            </a:r>
            <a:r>
              <a:rPr lang="en-US" sz="15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_x</a:t>
            </a:r>
            <a:r>
              <a:rPr lang="en-US" altLang="ja-JP" sz="15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_</a:t>
            </a:r>
            <a:r>
              <a:rPr lang="ja-JP" altLang="en-US" sz="1500" kern="1200">
                <a:solidFill>
                  <a:schemeClr val="bg1"/>
                </a:solidFill>
                <a:latin typeface="+mn-lt"/>
                <a:ea typeface="+mn-lt"/>
                <a:cs typeface="+mn-lt"/>
              </a:rPr>
              <a:t>ノ</a:t>
            </a:r>
            <a:r>
              <a:rPr lang="en-US" altLang="ja-JP" sz="15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 </a:t>
            </a:r>
            <a:endParaRPr lang="en-US" sz="1500" kern="1200" dirty="0">
              <a:solidFill>
                <a:schemeClr val="bg1"/>
              </a:solidFill>
              <a:latin typeface="+mn-lt"/>
              <a:ea typeface="+mn-ea"/>
              <a:cs typeface="Calibri"/>
            </a:endParaRPr>
          </a:p>
          <a:p>
            <a:pPr defTabSz="786384">
              <a:spcAft>
                <a:spcPts val="600"/>
              </a:spcAft>
            </a:pPr>
            <a:r>
              <a:rPr lang="en-US" sz="15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         /　　　  　 |</a:t>
            </a:r>
          </a:p>
          <a:p>
            <a:pPr defTabSz="786384">
              <a:spcAft>
                <a:spcPts val="600"/>
              </a:spcAft>
            </a:pPr>
            <a:r>
              <a:rPr lang="en-US" sz="15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        /</a:t>
            </a:r>
            <a:r>
              <a:rPr lang="ja-JP" altLang="en-US" sz="1500" kern="1200">
                <a:solidFill>
                  <a:schemeClr val="bg1"/>
                </a:solidFill>
                <a:latin typeface="+mn-lt"/>
                <a:ea typeface="+mn-lt"/>
                <a:cs typeface="+mn-lt"/>
              </a:rPr>
              <a:t>　</a:t>
            </a:r>
            <a:r>
              <a:rPr lang="en-US" altLang="ja-JP" sz="15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ja-JP" altLang="en-US" sz="1500" kern="1200">
                <a:solidFill>
                  <a:schemeClr val="bg1"/>
                </a:solidFill>
                <a:latin typeface="+mn-lt"/>
                <a:ea typeface="+mn-lt"/>
                <a:cs typeface="+mn-lt"/>
              </a:rPr>
              <a:t>ヽ　　  </a:t>
            </a:r>
            <a:r>
              <a:rPr lang="en-US" altLang="ja-JP" sz="15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 </a:t>
            </a:r>
            <a:r>
              <a:rPr lang="ja-JP" altLang="en-US" sz="1500" kern="1200">
                <a:solidFill>
                  <a:schemeClr val="bg1"/>
                </a:solidFill>
                <a:latin typeface="+mn-lt"/>
                <a:ea typeface="+mn-lt"/>
                <a:cs typeface="+mn-lt"/>
              </a:rPr>
              <a:t>ﾉ</a:t>
            </a:r>
            <a:endParaRPr lang="en-US" sz="1500" kern="1200" dirty="0">
              <a:solidFill>
                <a:schemeClr val="bg1"/>
              </a:solidFill>
              <a:latin typeface="+mn-lt"/>
              <a:ea typeface="+mn-ea"/>
              <a:cs typeface="Calibri"/>
            </a:endParaRPr>
          </a:p>
          <a:p>
            <a:pPr defTabSz="786384">
              <a:spcAft>
                <a:spcPts val="600"/>
              </a:spcAft>
            </a:pPr>
            <a:r>
              <a:rPr lang="en-US" sz="15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        │　　|　|　|</a:t>
            </a:r>
            <a:endParaRPr lang="en-US" sz="1500" kern="1200" dirty="0">
              <a:solidFill>
                <a:schemeClr val="bg1"/>
              </a:solidFill>
              <a:latin typeface="+mn-lt"/>
              <a:ea typeface="+mn-ea"/>
              <a:cs typeface="Calibri"/>
            </a:endParaRPr>
          </a:p>
          <a:p>
            <a:pPr defTabSz="786384">
              <a:spcAft>
                <a:spcPts val="600"/>
              </a:spcAft>
            </a:pPr>
            <a:r>
              <a:rPr lang="en-US" sz="15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／￣|　　 |    |　|</a:t>
            </a:r>
            <a:endParaRPr lang="en-US" sz="1500" kern="1200" dirty="0">
              <a:solidFill>
                <a:schemeClr val="bg1"/>
              </a:solidFill>
              <a:latin typeface="+mn-lt"/>
              <a:ea typeface="+mn-ea"/>
              <a:cs typeface="Calibri"/>
            </a:endParaRPr>
          </a:p>
          <a:p>
            <a:pPr defTabSz="786384">
              <a:spcAft>
                <a:spcPts val="600"/>
              </a:spcAft>
            </a:pPr>
            <a:r>
              <a:rPr lang="en-US" sz="15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(</a:t>
            </a:r>
            <a:r>
              <a:rPr lang="ja-JP" altLang="en-US" sz="1500" kern="1200">
                <a:solidFill>
                  <a:schemeClr val="bg1"/>
                </a:solidFill>
                <a:latin typeface="+mn-lt"/>
                <a:ea typeface="+mn-lt"/>
                <a:cs typeface="+mn-lt"/>
              </a:rPr>
              <a:t>￣ヽ＿</a:t>
            </a:r>
            <a:r>
              <a:rPr lang="en-US" sz="15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_</a:t>
            </a:r>
            <a:r>
              <a:rPr lang="ja-JP" altLang="en-US" sz="1500" kern="1200">
                <a:solidFill>
                  <a:schemeClr val="bg1"/>
                </a:solidFill>
                <a:latin typeface="+mn-lt"/>
                <a:ea typeface="+mn-lt"/>
                <a:cs typeface="+mn-lt"/>
              </a:rPr>
              <a:t>ヽ</a:t>
            </a:r>
            <a:r>
              <a:rPr lang="en-US" sz="15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___)___)</a:t>
            </a:r>
            <a:endParaRPr lang="en-US" altLang="ja-JP" sz="1500" kern="1200" dirty="0">
              <a:solidFill>
                <a:schemeClr val="bg1"/>
              </a:solidFill>
              <a:latin typeface="+mn-lt"/>
              <a:ea typeface="ＭＳ Ｐゴシック"/>
              <a:cs typeface="Calibri"/>
            </a:endParaRPr>
          </a:p>
          <a:p>
            <a:pPr defTabSz="786384">
              <a:spcAft>
                <a:spcPts val="600"/>
              </a:spcAft>
            </a:pPr>
            <a:r>
              <a:rPr lang="ja-JP" altLang="en-US" sz="1500" kern="1200">
                <a:solidFill>
                  <a:schemeClr val="bg1"/>
                </a:solidFill>
                <a:latin typeface="+mn-lt"/>
                <a:ea typeface="+mn-lt"/>
                <a:cs typeface="+mn-lt"/>
              </a:rPr>
              <a:t>＼二</a:t>
            </a:r>
            <a:r>
              <a:rPr lang="en-US" sz="1500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)</a:t>
            </a:r>
            <a:endParaRPr lang="en-US" sz="15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1146C4-B3ED-1A10-DF1F-75A42B2CDE76}"/>
              </a:ext>
            </a:extLst>
          </p:cNvPr>
          <p:cNvSpPr txBox="1"/>
          <p:nvPr/>
        </p:nvSpPr>
        <p:spPr>
          <a:xfrm>
            <a:off x="1371597" y="1924820"/>
            <a:ext cx="3409711" cy="4708981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100" kern="1200" dirty="0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package</a:t>
            </a:r>
            <a:r>
              <a:rPr lang="en-US" sz="11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main</a:t>
            </a:r>
          </a:p>
          <a:p>
            <a:pPr defTabSz="786384">
              <a:spcAft>
                <a:spcPts val="600"/>
              </a:spcAft>
            </a:pPr>
            <a:br>
              <a:rPr lang="en-US" sz="11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1100" kern="1200" dirty="0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lang="en-US" sz="11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11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1100" kern="1200" dirty="0" err="1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fmt</a:t>
            </a:r>
            <a:r>
              <a:rPr lang="en-US" sz="11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endParaRPr lang="en-US" sz="1100" kern="1200" dirty="0">
              <a:solidFill>
                <a:srgbClr val="CCCCCC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786384">
              <a:spcAft>
                <a:spcPts val="600"/>
              </a:spcAft>
            </a:pPr>
            <a:br>
              <a:rPr lang="en-US" sz="11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1100" kern="1200" dirty="0" err="1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func</a:t>
            </a:r>
            <a:r>
              <a:rPr lang="en-US" sz="11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1100" kern="1200" dirty="0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lang="en-US" sz="11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() {</a:t>
            </a:r>
          </a:p>
          <a:p>
            <a:pPr marL="393192" lvl="1" defTabSz="786384">
              <a:spcAft>
                <a:spcPts val="600"/>
              </a:spcAft>
            </a:pPr>
            <a:r>
              <a:rPr lang="en-US" sz="11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fmt.</a:t>
            </a:r>
            <a:r>
              <a:rPr lang="en-US" sz="11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Println</a:t>
            </a:r>
            <a:r>
              <a:rPr lang="en-US" sz="11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1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”              "</a:t>
            </a:r>
            <a:r>
              <a:rPr lang="en-US" sz="11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393192" lvl="1" defTabSz="786384">
              <a:spcAft>
                <a:spcPts val="600"/>
              </a:spcAft>
            </a:pPr>
            <a:r>
              <a:rPr lang="en-US" sz="11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fmt.</a:t>
            </a:r>
            <a:r>
              <a:rPr lang="en-US" sz="11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Println</a:t>
            </a:r>
            <a:r>
              <a:rPr lang="en-US" sz="11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1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           ___"</a:t>
            </a:r>
            <a:r>
              <a:rPr lang="en-US" sz="11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393192" lvl="1" defTabSz="786384">
              <a:spcAft>
                <a:spcPts val="600"/>
              </a:spcAft>
            </a:pPr>
            <a:r>
              <a:rPr lang="en-US" sz="11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fmt.</a:t>
            </a:r>
            <a:r>
              <a:rPr lang="en-US" sz="11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Println</a:t>
            </a:r>
            <a:r>
              <a:rPr lang="en-US" sz="11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1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        🌸＞   </a:t>
            </a:r>
            <a:r>
              <a:rPr lang="ja-JP" altLang="en-US" sz="1100" kern="120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フ</a:t>
            </a:r>
            <a:r>
              <a:rPr lang="en-US" altLang="ja-JP" sz="11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altLang="ja-JP" sz="11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393192" lvl="1" defTabSz="786384">
              <a:spcAft>
                <a:spcPts val="600"/>
              </a:spcAft>
            </a:pPr>
            <a:r>
              <a:rPr lang="en-US" sz="11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fmt.</a:t>
            </a:r>
            <a:r>
              <a:rPr lang="en-US" sz="11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Println</a:t>
            </a:r>
            <a:r>
              <a:rPr lang="en-US" sz="11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1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        | _  _ | "</a:t>
            </a:r>
            <a:r>
              <a:rPr lang="en-US" sz="11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393192" lvl="1" defTabSz="786384">
              <a:spcAft>
                <a:spcPts val="600"/>
              </a:spcAft>
            </a:pPr>
            <a:r>
              <a:rPr lang="en-US" sz="11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fmt.</a:t>
            </a:r>
            <a:r>
              <a:rPr lang="en-US" sz="11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Println</a:t>
            </a:r>
            <a:r>
              <a:rPr lang="en-US" sz="11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1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      /` </a:t>
            </a:r>
            <a:r>
              <a:rPr lang="ja-JP" altLang="en-US" sz="1100" kern="120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ミ</a:t>
            </a:r>
            <a:r>
              <a:rPr lang="en-US" altLang="ja-JP" sz="11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__</a:t>
            </a:r>
            <a:r>
              <a:rPr lang="en-US" sz="11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x_</a:t>
            </a:r>
            <a:r>
              <a:rPr lang="ja-JP" altLang="en-US" sz="1100" kern="120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ﾉ</a:t>
            </a:r>
            <a:r>
              <a:rPr lang="en-US" altLang="ja-JP" sz="11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lang="en-US" sz="11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11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393192" lvl="1" defTabSz="786384">
              <a:spcAft>
                <a:spcPts val="600"/>
              </a:spcAft>
            </a:pPr>
            <a:r>
              <a:rPr lang="en-US" sz="11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fmt.</a:t>
            </a:r>
            <a:r>
              <a:rPr lang="en-US" sz="11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Println</a:t>
            </a:r>
            <a:r>
              <a:rPr lang="en-US" sz="11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1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     /        | </a:t>
            </a:r>
            <a:r>
              <a:rPr lang="en-US" altLang="ja-JP" sz="11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11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11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393192" lvl="1" defTabSz="786384">
              <a:spcAft>
                <a:spcPts val="600"/>
              </a:spcAft>
            </a:pPr>
            <a:r>
              <a:rPr lang="en-US" sz="11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fmt.</a:t>
            </a:r>
            <a:r>
              <a:rPr lang="en-US" sz="11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Println</a:t>
            </a:r>
            <a:r>
              <a:rPr lang="en-US" sz="11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1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    /  </a:t>
            </a:r>
            <a:r>
              <a:rPr lang="ja-JP" altLang="en-US" sz="1100" kern="120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ヽ </a:t>
            </a:r>
            <a:r>
              <a:rPr lang="en-US" altLang="ja-JP" sz="11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     </a:t>
            </a:r>
            <a:r>
              <a:rPr lang="ja-JP" altLang="en-US" sz="1100" kern="120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ﾉ</a:t>
            </a:r>
            <a:r>
              <a:rPr lang="en-US" altLang="ja-JP" sz="11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 "</a:t>
            </a:r>
            <a:r>
              <a:rPr lang="en-US" altLang="ja-JP" sz="11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393192" lvl="1" defTabSz="786384">
              <a:spcAft>
                <a:spcPts val="600"/>
              </a:spcAft>
            </a:pPr>
            <a:r>
              <a:rPr lang="en-US" sz="11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fmt.</a:t>
            </a:r>
            <a:r>
              <a:rPr lang="en-US" sz="11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Println</a:t>
            </a:r>
            <a:r>
              <a:rPr lang="en-US" sz="11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1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    │   |  |  | "</a:t>
            </a:r>
            <a:r>
              <a:rPr lang="en-US" sz="11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393192" lvl="1" defTabSz="786384">
              <a:spcAft>
                <a:spcPts val="600"/>
              </a:spcAft>
            </a:pPr>
            <a:r>
              <a:rPr lang="en-US" sz="11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fmt.</a:t>
            </a:r>
            <a:r>
              <a:rPr lang="en-US" sz="11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Println</a:t>
            </a:r>
            <a:r>
              <a:rPr lang="en-US" sz="11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1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 ／￣ |  |  |  |"</a:t>
            </a:r>
            <a:r>
              <a:rPr lang="en-US" sz="11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393192" lvl="1" defTabSz="786384">
              <a:spcAft>
                <a:spcPts val="600"/>
              </a:spcAft>
            </a:pPr>
            <a:r>
              <a:rPr lang="en-US" sz="11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fmt.</a:t>
            </a:r>
            <a:r>
              <a:rPr lang="en-US" sz="11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Println</a:t>
            </a:r>
            <a:r>
              <a:rPr lang="en-US" sz="11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1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 | (￣</a:t>
            </a:r>
            <a:r>
              <a:rPr lang="ja-JP" altLang="en-US" sz="1100" kern="120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ヽ</a:t>
            </a:r>
            <a:r>
              <a:rPr lang="en-US" altLang="ja-JP" sz="11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__</a:t>
            </a:r>
            <a:r>
              <a:rPr lang="ja-JP" altLang="en-US" sz="1100" kern="120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ヽ</a:t>
            </a:r>
            <a:r>
              <a:rPr lang="en-US" altLang="ja-JP" sz="11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__)__)"</a:t>
            </a:r>
            <a:r>
              <a:rPr lang="en-US" altLang="ja-JP" sz="11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393192" lvl="1" defTabSz="786384">
              <a:spcAft>
                <a:spcPts val="600"/>
              </a:spcAft>
            </a:pPr>
            <a:r>
              <a:rPr lang="en-US" sz="11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fmt.</a:t>
            </a:r>
            <a:r>
              <a:rPr lang="en-US" sz="11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Println</a:t>
            </a:r>
            <a:r>
              <a:rPr lang="en-US" sz="11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1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 ＼</a:t>
            </a:r>
            <a:r>
              <a:rPr lang="ja-JP" altLang="en-US" sz="1100" kern="120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二つ</a:t>
            </a:r>
            <a:r>
              <a:rPr lang="en-US" altLang="ja-JP" sz="11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altLang="ja-JP" sz="11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393192" lvl="1" defTabSz="786384">
              <a:spcAft>
                <a:spcPts val="600"/>
              </a:spcAft>
            </a:pPr>
            <a:r>
              <a:rPr lang="en-US" sz="11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fmt.</a:t>
            </a:r>
            <a:r>
              <a:rPr lang="en-US" sz="11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Println</a:t>
            </a:r>
            <a:r>
              <a:rPr lang="en-US" sz="11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11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” "</a:t>
            </a:r>
            <a:r>
              <a:rPr lang="en-US" sz="11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defTabSz="786384">
              <a:spcAft>
                <a:spcPts val="600"/>
              </a:spcAft>
            </a:pPr>
            <a:r>
              <a:rPr lang="en-US" sz="11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defTabSz="786384">
              <a:spcAft>
                <a:spcPts val="600"/>
              </a:spcAft>
            </a:pPr>
            <a:br>
              <a:rPr lang="en-US" sz="11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endParaRPr lang="en-US" sz="1100" b="0" dirty="0">
              <a:solidFill>
                <a:srgbClr val="CCCCCC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56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7D2F5-4546-80EF-F67B-471A6E94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Memory References and Pointers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8335-7203-6CAE-338D-AABAAAE8E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1628" y="2425605"/>
            <a:ext cx="7484238" cy="3096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62306" indent="-162306" defTabSz="649224">
              <a:spcBef>
                <a:spcPts val="710"/>
              </a:spcBef>
            </a:pPr>
            <a:r>
              <a:rPr lang="en-US" sz="1988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I also learned about the difference between values and pointers in Go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ED946-FC63-F7D6-4262-8A9F6426C7F3}"/>
              </a:ext>
            </a:extLst>
          </p:cNvPr>
          <p:cNvSpPr txBox="1"/>
          <p:nvPr/>
        </p:nvSpPr>
        <p:spPr>
          <a:xfrm>
            <a:off x="6630498" y="3133433"/>
            <a:ext cx="2818020" cy="2590646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US" sz="1562" u="sng" kern="1200">
                <a:solidFill>
                  <a:schemeClr val="bg1"/>
                </a:solidFill>
                <a:latin typeface="+mn-lt"/>
                <a:ea typeface="+mn-lt"/>
                <a:cs typeface="+mn-lt"/>
              </a:rPr>
              <a:t>Output:</a:t>
            </a:r>
            <a:endParaRPr lang="en-US" sz="1562" kern="1200">
              <a:solidFill>
                <a:schemeClr val="bg1"/>
              </a:solidFill>
              <a:latin typeface="+mn-lt"/>
              <a:ea typeface="+mn-lt"/>
              <a:cs typeface="+mn-lt"/>
            </a:endParaRPr>
          </a:p>
          <a:p>
            <a:pPr defTabSz="649224">
              <a:spcAft>
                <a:spcPts val="600"/>
              </a:spcAft>
            </a:pPr>
            <a:r>
              <a:rPr lang="en-US" sz="1562" kern="1200">
                <a:solidFill>
                  <a:schemeClr val="bg1"/>
                </a:solidFill>
                <a:latin typeface="+mn-lt"/>
                <a:ea typeface="+mn-lt"/>
                <a:cs typeface="+mn-lt"/>
              </a:rPr>
              <a:t>1 </a:t>
            </a:r>
            <a:endParaRPr lang="en-US" sz="1562" kern="1200">
              <a:solidFill>
                <a:schemeClr val="bg1"/>
              </a:solidFill>
              <a:latin typeface="+mn-lt"/>
              <a:ea typeface="+mn-ea"/>
              <a:cs typeface="Calibri"/>
            </a:endParaRPr>
          </a:p>
          <a:p>
            <a:pPr defTabSz="649224">
              <a:spcAft>
                <a:spcPts val="600"/>
              </a:spcAft>
            </a:pPr>
            <a:r>
              <a:rPr lang="en-US" sz="1562" kern="1200">
                <a:solidFill>
                  <a:schemeClr val="bg1"/>
                </a:solidFill>
                <a:latin typeface="+mn-lt"/>
                <a:ea typeface="+mn-lt"/>
                <a:cs typeface="+mn-lt"/>
              </a:rPr>
              <a:t>0x1400000e0b8</a:t>
            </a:r>
          </a:p>
          <a:p>
            <a:pPr defTabSz="649224">
              <a:spcAft>
                <a:spcPts val="600"/>
              </a:spcAft>
            </a:pPr>
            <a:r>
              <a:rPr lang="en-US" sz="1562" kern="1200">
                <a:solidFill>
                  <a:schemeClr val="bg1"/>
                </a:solidFill>
                <a:latin typeface="+mn-lt"/>
                <a:ea typeface="+mn-lt"/>
                <a:cs typeface="+mn-lt"/>
              </a:rPr>
              <a:t> 1</a:t>
            </a:r>
          </a:p>
          <a:p>
            <a:pPr defTabSz="649224">
              <a:spcAft>
                <a:spcPts val="600"/>
              </a:spcAft>
            </a:pPr>
            <a:r>
              <a:rPr lang="en-US" sz="1562" kern="1200">
                <a:solidFill>
                  <a:schemeClr val="bg1"/>
                </a:solidFill>
                <a:latin typeface="+mn-lt"/>
                <a:ea typeface="+mn-lt"/>
                <a:cs typeface="+mn-lt"/>
              </a:rPr>
              <a:t> 1</a:t>
            </a:r>
          </a:p>
          <a:p>
            <a:pPr defTabSz="649224">
              <a:spcAft>
                <a:spcPts val="600"/>
              </a:spcAft>
            </a:pPr>
            <a:r>
              <a:rPr lang="en-US" sz="1562" kern="1200">
                <a:solidFill>
                  <a:schemeClr val="bg1"/>
                </a:solidFill>
                <a:latin typeface="+mn-lt"/>
                <a:ea typeface="+mn-lt"/>
                <a:cs typeface="+mn-lt"/>
              </a:rPr>
              <a:t> 0x1400000e0b8 </a:t>
            </a:r>
          </a:p>
          <a:p>
            <a:pPr defTabSz="649224">
              <a:spcAft>
                <a:spcPts val="600"/>
              </a:spcAft>
            </a:pPr>
            <a:r>
              <a:rPr lang="en-US" sz="1562" kern="1200">
                <a:solidFill>
                  <a:schemeClr val="bg1"/>
                </a:solidFill>
                <a:latin typeface="+mn-lt"/>
                <a:ea typeface="+mn-lt"/>
                <a:cs typeface="+mn-lt"/>
              </a:rPr>
              <a:t>1</a:t>
            </a:r>
            <a:endParaRPr lang="en-US" sz="1562" kern="1200">
              <a:solidFill>
                <a:schemeClr val="bg1"/>
              </a:solidFill>
              <a:latin typeface="+mn-lt"/>
              <a:ea typeface="+mn-ea"/>
              <a:cs typeface="Calibri"/>
            </a:endParaRPr>
          </a:p>
          <a:p>
            <a:pPr algn="l">
              <a:spcAft>
                <a:spcPts val="600"/>
              </a:spcAft>
            </a:pPr>
            <a:endParaRPr lang="en-US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397FE-F6B5-35A5-779D-DDBDCB9D0C2A}"/>
              </a:ext>
            </a:extLst>
          </p:cNvPr>
          <p:cNvSpPr txBox="1"/>
          <p:nvPr/>
        </p:nvSpPr>
        <p:spPr>
          <a:xfrm>
            <a:off x="2465299" y="2971393"/>
            <a:ext cx="3286795" cy="29546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US" sz="700" kern="1200" dirty="0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package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main</a:t>
            </a:r>
          </a:p>
          <a:p>
            <a:pPr defTabSz="649224">
              <a:spcAft>
                <a:spcPts val="600"/>
              </a:spcAft>
            </a:pPr>
            <a:b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700" kern="1200" dirty="0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700" kern="1200" dirty="0" err="1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fmt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endParaRPr lang="en-US" sz="700" kern="1200" dirty="0">
              <a:solidFill>
                <a:srgbClr val="CCCCCC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649224">
              <a:spcAft>
                <a:spcPts val="600"/>
              </a:spcAft>
            </a:pPr>
            <a:b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700" kern="1200" dirty="0" err="1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func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() {</a:t>
            </a:r>
          </a:p>
          <a:p>
            <a:pPr marL="324612" lvl="1" defTabSz="649224">
              <a:spcAft>
                <a:spcPts val="600"/>
              </a:spcAft>
            </a:pPr>
            <a:r>
              <a:rPr lang="en-US" sz="700" kern="1200" dirty="0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var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 err="1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myVarOne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4EC9B0"/>
                </a:solidFill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B5CEA8"/>
                </a:solidFill>
                <a:latin typeface="Courier New" panose="02070309020205020404" pitchFamily="49" charset="0"/>
                <a:ea typeface="+mn-ea"/>
                <a:cs typeface="+mn-cs"/>
              </a:rPr>
              <a:t>1</a:t>
            </a:r>
            <a:endParaRPr lang="en-US" sz="700" kern="1200" dirty="0">
              <a:solidFill>
                <a:srgbClr val="CCCCCC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L="324612" lvl="1" defTabSz="649224">
              <a:spcAft>
                <a:spcPts val="600"/>
              </a:spcAft>
            </a:pPr>
            <a:r>
              <a:rPr lang="en-US" sz="700" kern="1200" dirty="0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var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 err="1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myVarTwo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lang="en-US" sz="700" kern="1200" dirty="0">
                <a:solidFill>
                  <a:srgbClr val="4EC9B0"/>
                </a:solidFill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&amp;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myVarOne</a:t>
            </a:r>
            <a:endParaRPr lang="en-US" sz="700" kern="1200" dirty="0">
              <a:solidFill>
                <a:srgbClr val="CCCCCC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L="324612" lvl="1" defTabSz="649224">
              <a:spcAft>
                <a:spcPts val="600"/>
              </a:spcAft>
            </a:pPr>
            <a:b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fmt.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Println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myVarOne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324612" lvl="1" defTabSz="649224">
              <a:spcAft>
                <a:spcPts val="600"/>
              </a:spcAft>
            </a:pP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fmt.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Println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myVarTwo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324612" lvl="1" defTabSz="649224">
              <a:spcAft>
                <a:spcPts val="600"/>
              </a:spcAft>
            </a:pP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fmt.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Println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myVarTwo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324612" lvl="1" defTabSz="649224">
              <a:spcAft>
                <a:spcPts val="600"/>
              </a:spcAft>
            </a:pPr>
            <a:b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700" kern="1200" dirty="0" err="1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myVarOne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B5CEA8"/>
                </a:solidFill>
                <a:latin typeface="Courier New" panose="02070309020205020404" pitchFamily="49" charset="0"/>
                <a:ea typeface="+mn-ea"/>
                <a:cs typeface="+mn-cs"/>
              </a:rPr>
              <a:t>1</a:t>
            </a:r>
            <a:endParaRPr lang="en-US" sz="700" kern="1200" dirty="0">
              <a:solidFill>
                <a:srgbClr val="CCCCCC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L="324612" lvl="1" defTabSz="649224">
              <a:spcAft>
                <a:spcPts val="600"/>
              </a:spcAft>
            </a:pPr>
            <a:b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fmt.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Println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myVarOne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324612" lvl="1" defTabSz="649224">
              <a:spcAft>
                <a:spcPts val="600"/>
              </a:spcAft>
            </a:pP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fmt.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Println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myVarTwo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324612" lvl="1" defTabSz="649224">
              <a:spcAft>
                <a:spcPts val="600"/>
              </a:spcAft>
            </a:pP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fmt.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Println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myVarTwo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defTabSz="649224">
              <a:spcAft>
                <a:spcPts val="600"/>
              </a:spcAft>
            </a:pP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  <a:endParaRPr lang="en-US" sz="700" b="0" dirty="0">
              <a:solidFill>
                <a:srgbClr val="CCCCCC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32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DFBD3-91A7-70F0-B5B9-C0FA2F58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Functions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DDF91-4B1F-BD00-3FA3-5F2A96A57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9817" y="2425605"/>
            <a:ext cx="8147860" cy="33715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6022" indent="-176022" defTabSz="704088">
              <a:spcBef>
                <a:spcPts val="770"/>
              </a:spcBef>
            </a:pPr>
            <a:r>
              <a:rPr lang="en-US" sz="2156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After pointers, I learned about functions and how to use them.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7C392-255C-2248-B3D2-91835C5311D1}"/>
              </a:ext>
            </a:extLst>
          </p:cNvPr>
          <p:cNvSpPr txBox="1"/>
          <p:nvPr/>
        </p:nvSpPr>
        <p:spPr>
          <a:xfrm>
            <a:off x="7147945" y="3719752"/>
            <a:ext cx="2894238" cy="1028358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US" sz="1694" u="sng" kern="1200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Output:</a:t>
            </a:r>
            <a:endParaRPr lang="en-US" sz="1694" kern="1200" dirty="0">
              <a:solidFill>
                <a:schemeClr val="bg1"/>
              </a:solidFill>
              <a:latin typeface="+mn-lt"/>
              <a:ea typeface="+mn-ea"/>
              <a:cs typeface="Calibri"/>
            </a:endParaRPr>
          </a:p>
          <a:p>
            <a:pPr defTabSz="704088">
              <a:spcAft>
                <a:spcPts val="600"/>
              </a:spcAft>
            </a:pPr>
            <a:r>
              <a:rPr lang="en-US" sz="1694" kern="1200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4</a:t>
            </a:r>
          </a:p>
          <a:p>
            <a:pPr defTabSz="704088">
              <a:spcAft>
                <a:spcPts val="600"/>
              </a:spcAft>
            </a:pPr>
            <a:r>
              <a:rPr lang="en-US" sz="1694" kern="1200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4, nothing to print though</a:t>
            </a:r>
            <a:endParaRPr lang="en-US" sz="22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7D7D7-C902-A99C-EDB6-18C66DCB6242}"/>
              </a:ext>
            </a:extLst>
          </p:cNvPr>
          <p:cNvSpPr txBox="1"/>
          <p:nvPr/>
        </p:nvSpPr>
        <p:spPr>
          <a:xfrm>
            <a:off x="1649866" y="2860637"/>
            <a:ext cx="3994258" cy="290848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US" sz="800" kern="1200" dirty="0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package</a:t>
            </a:r>
            <a:r>
              <a:rPr lang="en-US" sz="8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main</a:t>
            </a:r>
          </a:p>
          <a:p>
            <a:pPr defTabSz="704088">
              <a:spcAft>
                <a:spcPts val="600"/>
              </a:spcAft>
            </a:pPr>
            <a:br>
              <a:rPr lang="en-US" sz="8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800" kern="1200" dirty="0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lang="en-US" sz="8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8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800" kern="1200" dirty="0" err="1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fmt</a:t>
            </a:r>
            <a:r>
              <a:rPr lang="en-US" sz="8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endParaRPr lang="en-US" sz="800" kern="1200" dirty="0">
              <a:solidFill>
                <a:srgbClr val="CCCCCC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704088">
              <a:spcAft>
                <a:spcPts val="600"/>
              </a:spcAft>
            </a:pPr>
            <a:br>
              <a:rPr lang="en-US" sz="8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800" kern="1200" dirty="0" err="1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func</a:t>
            </a:r>
            <a:r>
              <a:rPr lang="en-US" sz="8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800" kern="1200" dirty="0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lang="en-US" sz="8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() {</a:t>
            </a:r>
          </a:p>
          <a:p>
            <a:pPr marL="352044" lvl="1" defTabSz="704088">
              <a:spcAft>
                <a:spcPts val="600"/>
              </a:spcAft>
            </a:pPr>
            <a:r>
              <a:rPr lang="en-US" sz="8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fmt.</a:t>
            </a:r>
            <a:r>
              <a:rPr lang="en-US" sz="8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Println</a:t>
            </a:r>
            <a:r>
              <a:rPr lang="en-US" sz="8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8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myFunction</a:t>
            </a:r>
            <a:r>
              <a:rPr lang="en-US" sz="8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800" kern="1200" dirty="0">
                <a:solidFill>
                  <a:srgbClr val="B5CEA8"/>
                </a:solidFill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lang="en-US" sz="8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))</a:t>
            </a:r>
          </a:p>
          <a:p>
            <a:pPr marL="352044" lvl="1" defTabSz="704088">
              <a:spcAft>
                <a:spcPts val="600"/>
              </a:spcAft>
            </a:pPr>
            <a:r>
              <a:rPr lang="en-US" sz="8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myFunctionButNoReturn</a:t>
            </a:r>
            <a:r>
              <a:rPr lang="en-US" sz="8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800" kern="1200" dirty="0">
                <a:solidFill>
                  <a:srgbClr val="B5CEA8"/>
                </a:solidFill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lang="en-US" sz="8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defTabSz="704088">
              <a:spcAft>
                <a:spcPts val="600"/>
              </a:spcAft>
            </a:pPr>
            <a:r>
              <a:rPr lang="en-US" sz="8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defTabSz="704088">
              <a:spcAft>
                <a:spcPts val="600"/>
              </a:spcAft>
            </a:pPr>
            <a:br>
              <a:rPr lang="en-US" sz="8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800" kern="1200" dirty="0" err="1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func</a:t>
            </a:r>
            <a:r>
              <a:rPr lang="en-US" sz="8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8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myFunction</a:t>
            </a:r>
            <a:r>
              <a:rPr lang="en-US" sz="8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(value </a:t>
            </a:r>
            <a:r>
              <a:rPr lang="en-US" sz="800" kern="1200" dirty="0">
                <a:solidFill>
                  <a:srgbClr val="4EC9B0"/>
                </a:solidFill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lang="en-US" sz="8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 </a:t>
            </a:r>
            <a:r>
              <a:rPr lang="en-US" sz="800" kern="1200" dirty="0">
                <a:solidFill>
                  <a:srgbClr val="4EC9B0"/>
                </a:solidFill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lang="en-US" sz="8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{</a:t>
            </a:r>
          </a:p>
          <a:p>
            <a:pPr defTabSz="704088">
              <a:spcAft>
                <a:spcPts val="600"/>
              </a:spcAft>
            </a:pPr>
            <a:r>
              <a:rPr lang="en-US" sz="800" kern="1200" dirty="0">
                <a:solidFill>
                  <a:srgbClr val="C586C0"/>
                </a:solidFill>
                <a:latin typeface="Courier New" panose="02070309020205020404" pitchFamily="49" charset="0"/>
                <a:ea typeface="+mn-ea"/>
                <a:cs typeface="+mn-cs"/>
              </a:rPr>
              <a:t>	return</a:t>
            </a:r>
            <a:r>
              <a:rPr lang="en-US" sz="8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value </a:t>
            </a:r>
            <a:r>
              <a:rPr lang="en-US" sz="800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lang="en-US" sz="8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800" kern="1200" dirty="0">
                <a:solidFill>
                  <a:srgbClr val="B5CEA8"/>
                </a:solidFill>
                <a:latin typeface="Courier New" panose="02070309020205020404" pitchFamily="49" charset="0"/>
                <a:ea typeface="+mn-ea"/>
                <a:cs typeface="+mn-cs"/>
              </a:rPr>
              <a:t>2</a:t>
            </a:r>
            <a:endParaRPr lang="en-US" sz="800" kern="1200" dirty="0">
              <a:solidFill>
                <a:srgbClr val="CCCCCC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704088">
              <a:spcAft>
                <a:spcPts val="600"/>
              </a:spcAft>
            </a:pPr>
            <a:r>
              <a:rPr lang="en-US" sz="8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defTabSz="704088">
              <a:spcAft>
                <a:spcPts val="600"/>
              </a:spcAft>
            </a:pPr>
            <a:br>
              <a:rPr lang="en-US" sz="8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800" kern="1200" dirty="0" err="1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func</a:t>
            </a:r>
            <a:r>
              <a:rPr lang="en-US" sz="8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8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myFunctionButNoReturn</a:t>
            </a:r>
            <a:r>
              <a:rPr lang="en-US" sz="8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(value </a:t>
            </a:r>
            <a:r>
              <a:rPr lang="en-US" sz="800" kern="1200" dirty="0">
                <a:solidFill>
                  <a:srgbClr val="4EC9B0"/>
                </a:solidFill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lang="en-US" sz="8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 {</a:t>
            </a:r>
          </a:p>
          <a:p>
            <a:pPr marL="352044" lvl="1" defTabSz="704088">
              <a:spcAft>
                <a:spcPts val="600"/>
              </a:spcAft>
            </a:pPr>
            <a:r>
              <a:rPr lang="en-US" sz="8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fmt.</a:t>
            </a:r>
            <a:r>
              <a:rPr lang="en-US" sz="8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Println</a:t>
            </a:r>
            <a:r>
              <a:rPr lang="en-US" sz="8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(value, </a:t>
            </a:r>
            <a:r>
              <a:rPr lang="en-US" sz="8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", but no print"</a:t>
            </a:r>
            <a:r>
              <a:rPr lang="en-US" sz="8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defTabSz="704088">
              <a:spcAft>
                <a:spcPts val="600"/>
              </a:spcAft>
            </a:pPr>
            <a:r>
              <a:rPr lang="en-US" sz="8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  <a:endParaRPr lang="en-US" sz="800" b="0" dirty="0">
              <a:solidFill>
                <a:srgbClr val="CCCCCC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4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E6AA4D-EC17-45B5-B621-DF0FD91FD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F1C101-DEBF-AE50-0B8F-6E46B9AD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1641752"/>
            <a:ext cx="2655887" cy="4384188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cs typeface="Calibri Light"/>
              </a:rPr>
              <a:t>Slices and Arrays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1669F-29DA-4A19-6917-7A8346BA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370" y="1558328"/>
            <a:ext cx="3254830" cy="24942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30302" indent="-130302" defTabSz="521208">
              <a:spcBef>
                <a:spcPts val="570"/>
              </a:spcBef>
            </a:pPr>
            <a:r>
              <a:rPr lang="en-US" sz="1596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I experimented with Go </a:t>
            </a:r>
            <a:r>
              <a:rPr lang="en-US" sz="1596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equivalent </a:t>
            </a:r>
            <a:r>
              <a:rPr lang="en-US" sz="1596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of lists.</a:t>
            </a:r>
          </a:p>
          <a:p>
            <a:pPr marL="130302" indent="-130302" defTabSz="521208">
              <a:spcBef>
                <a:spcPts val="570"/>
              </a:spcBef>
            </a:pPr>
            <a:r>
              <a:rPr lang="en-US" sz="1596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I implemented different sorting methods to test it out. </a:t>
            </a:r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545F4-28A0-61A1-829F-0AEF2B584CCA}"/>
              </a:ext>
            </a:extLst>
          </p:cNvPr>
          <p:cNvSpPr txBox="1"/>
          <p:nvPr/>
        </p:nvSpPr>
        <p:spPr>
          <a:xfrm>
            <a:off x="5017343" y="994607"/>
            <a:ext cx="2527135" cy="5678478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21208">
              <a:spcAft>
                <a:spcPts val="600"/>
              </a:spcAft>
            </a:pPr>
            <a:r>
              <a:rPr lang="en-US" sz="700" kern="1200" dirty="0">
                <a:solidFill>
                  <a:srgbClr val="569CD6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package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main</a:t>
            </a:r>
            <a:endParaRPr lang="en-US" sz="700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521208">
              <a:spcAft>
                <a:spcPts val="600"/>
              </a:spcAft>
            </a:pPr>
            <a:endParaRPr lang="en-US" sz="700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521208">
              <a:spcAft>
                <a:spcPts val="600"/>
              </a:spcAft>
            </a:pPr>
            <a:r>
              <a:rPr lang="en-US" sz="700" kern="1200" dirty="0">
                <a:solidFill>
                  <a:srgbClr val="569CD6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import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(</a:t>
            </a:r>
            <a:endParaRPr lang="en-US" sz="700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521208">
              <a:spcAft>
                <a:spcPts val="600"/>
              </a:spcAft>
            </a:pP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  <a:r>
              <a:rPr lang="en-US" sz="700" kern="1200" dirty="0" err="1">
                <a:solidFill>
                  <a:srgbClr val="CE9178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fmt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  <a:endParaRPr lang="en-US" sz="700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521208">
              <a:spcAft>
                <a:spcPts val="600"/>
              </a:spcAft>
            </a:pP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"math/rand"</a:t>
            </a:r>
            <a:endParaRPr lang="en-US" sz="700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521208">
              <a:spcAft>
                <a:spcPts val="600"/>
              </a:spcAft>
            </a:pP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  <a:endParaRPr lang="en-US" sz="700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521208">
              <a:spcAft>
                <a:spcPts val="600"/>
              </a:spcAft>
            </a:pPr>
            <a:endParaRPr lang="en-US" sz="700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521208">
              <a:spcAft>
                <a:spcPts val="600"/>
              </a:spcAft>
            </a:pPr>
            <a:r>
              <a:rPr lang="en-US" sz="700" kern="1200" dirty="0" err="1">
                <a:solidFill>
                  <a:srgbClr val="569CD6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func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700" kern="1200" dirty="0">
                <a:solidFill>
                  <a:srgbClr val="DCDCAA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main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() {</a:t>
            </a:r>
            <a:endParaRPr lang="en-US" sz="700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521208">
              <a:spcAft>
                <a:spcPts val="600"/>
              </a:spcAft>
            </a:pPr>
            <a:r>
              <a:rPr lang="en-US" sz="700" kern="1200" dirty="0">
                <a:solidFill>
                  <a:srgbClr val="9CDCFE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    slice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:=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[]</a:t>
            </a:r>
            <a:r>
              <a:rPr lang="en-US" sz="700" kern="1200" dirty="0">
                <a:solidFill>
                  <a:srgbClr val="4EC9B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int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{}</a:t>
            </a:r>
            <a:br>
              <a:rPr lang="en-US" sz="7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endParaRPr lang="en-US" sz="700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521208">
              <a:spcAft>
                <a:spcPts val="600"/>
              </a:spcAft>
            </a:pPr>
            <a:r>
              <a:rPr lang="en-US" sz="700" kern="1200" dirty="0">
                <a:solidFill>
                  <a:srgbClr val="C586C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    for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700" kern="1200" dirty="0" err="1">
                <a:solidFill>
                  <a:srgbClr val="9CDCFE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i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:=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700" kern="1200" dirty="0">
                <a:solidFill>
                  <a:srgbClr val="B5CEA8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0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; 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i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&lt;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700" kern="1200" dirty="0">
                <a:solidFill>
                  <a:srgbClr val="B5CEA8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100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; 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i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++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{</a:t>
            </a:r>
            <a:endParaRPr lang="en-US" sz="700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521208">
              <a:spcAft>
                <a:spcPts val="600"/>
              </a:spcAft>
            </a:pPr>
            <a:r>
              <a:rPr lang="en-US" sz="700" kern="1200" dirty="0">
                <a:solidFill>
                  <a:srgbClr val="9CDCFE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         slice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700" kern="1200" dirty="0">
                <a:solidFill>
                  <a:srgbClr val="DCDCAA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append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(slice, 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rand.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Intn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</a:t>
            </a:r>
            <a:r>
              <a:rPr lang="en-US" sz="700" kern="1200" dirty="0">
                <a:solidFill>
                  <a:srgbClr val="B5CEA8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100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+</a:t>
            </a:r>
            <a:r>
              <a:rPr lang="en-US" sz="700" kern="1200" dirty="0">
                <a:solidFill>
                  <a:srgbClr val="B5CEA8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1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  <a:endParaRPr lang="en-US" sz="700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521208">
              <a:spcAft>
                <a:spcPts val="600"/>
              </a:spcAft>
            </a:pP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    }</a:t>
            </a:r>
            <a:br>
              <a:rPr lang="en-US" sz="7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endParaRPr lang="en-US" sz="700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521208">
              <a:spcAft>
                <a:spcPts val="600"/>
              </a:spcAft>
            </a:pP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    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fmt.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Println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(slice)</a:t>
            </a:r>
            <a:br>
              <a:rPr lang="en-US" sz="7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endParaRPr lang="en-US" sz="700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521208">
              <a:spcAft>
                <a:spcPts val="600"/>
              </a:spcAft>
            </a:pPr>
            <a:r>
              <a:rPr lang="en-US" sz="700" kern="1200" dirty="0">
                <a:solidFill>
                  <a:srgbClr val="9CDCFE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    result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:=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[]</a:t>
            </a:r>
            <a:r>
              <a:rPr lang="en-US" sz="700" kern="1200" dirty="0">
                <a:solidFill>
                  <a:srgbClr val="4EC9B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int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{}</a:t>
            </a:r>
            <a:endParaRPr lang="en-US" sz="700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521208">
              <a:spcAft>
                <a:spcPts val="600"/>
              </a:spcAft>
            </a:pPr>
            <a:endParaRPr lang="en-US" sz="700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521208">
              <a:spcAft>
                <a:spcPts val="600"/>
              </a:spcAft>
            </a:pPr>
            <a:r>
              <a:rPr lang="en-US" sz="700" kern="1200" dirty="0">
                <a:solidFill>
                  <a:srgbClr val="9CDCFE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    </a:t>
            </a:r>
            <a:r>
              <a:rPr lang="en-US" sz="700" kern="1200" dirty="0" err="1">
                <a:solidFill>
                  <a:srgbClr val="9CDCFE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largestIndex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:=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700" kern="1200" dirty="0">
                <a:solidFill>
                  <a:srgbClr val="B5CEA8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0</a:t>
            </a:r>
            <a:br>
              <a:rPr lang="en-US" sz="7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endParaRPr lang="en-US" sz="700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521208">
              <a:spcAft>
                <a:spcPts val="600"/>
              </a:spcAft>
            </a:pPr>
            <a:r>
              <a:rPr lang="en-US" sz="700" kern="1200" dirty="0">
                <a:solidFill>
                  <a:srgbClr val="C586C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    for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700" kern="1200" dirty="0" err="1">
                <a:solidFill>
                  <a:srgbClr val="9CDCFE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i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:=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700" kern="1200" dirty="0">
                <a:solidFill>
                  <a:srgbClr val="B5CEA8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0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; 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i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&lt;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len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(slice); 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i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++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{</a:t>
            </a:r>
            <a:endParaRPr lang="en-US" sz="700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521208">
              <a:spcAft>
                <a:spcPts val="600"/>
              </a:spcAft>
            </a:pPr>
            <a:r>
              <a:rPr lang="en-US" sz="700" kern="1200" dirty="0">
                <a:solidFill>
                  <a:srgbClr val="C586C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        if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slice[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largestIndex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]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&lt;=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slice[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i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] {</a:t>
            </a:r>
            <a:br>
              <a:rPr lang="en-US" sz="700" kern="12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endParaRPr lang="en-US" sz="700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521208">
              <a:spcAft>
                <a:spcPts val="600"/>
              </a:spcAft>
            </a:pPr>
            <a:r>
              <a:rPr lang="en-US" sz="700" kern="1200" dirty="0">
                <a:solidFill>
                  <a:srgbClr val="9CDCFE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             </a:t>
            </a:r>
            <a:r>
              <a:rPr lang="en-US" sz="700" kern="1200" dirty="0" err="1">
                <a:solidFill>
                  <a:srgbClr val="9CDCFE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largestIndex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i</a:t>
            </a:r>
            <a:endParaRPr lang="en-US" sz="700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521208">
              <a:spcAft>
                <a:spcPts val="600"/>
              </a:spcAft>
            </a:pPr>
            <a:r>
              <a:rPr lang="en-US" sz="700" kern="1200" dirty="0">
                <a:solidFill>
                  <a:srgbClr val="9CDCFE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             result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700" kern="1200" dirty="0">
                <a:solidFill>
                  <a:srgbClr val="DCDCAA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append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(result, slice[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largestIndex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])</a:t>
            </a:r>
            <a:endParaRPr lang="en-US" sz="700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521208">
              <a:spcAft>
                <a:spcPts val="600"/>
              </a:spcAft>
            </a:pPr>
            <a:endParaRPr lang="en-US" sz="700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521208">
              <a:spcAft>
                <a:spcPts val="600"/>
              </a:spcAft>
            </a:pP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        }</a:t>
            </a:r>
            <a:endParaRPr lang="en-US" sz="700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521208">
              <a:spcAft>
                <a:spcPts val="600"/>
              </a:spcAft>
            </a:pP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    }</a:t>
            </a:r>
          </a:p>
          <a:p>
            <a:pPr defTabSz="521208">
              <a:spcAft>
                <a:spcPts val="600"/>
              </a:spcAft>
            </a:pPr>
            <a:endParaRPr lang="en-US" sz="700" kern="1200" dirty="0">
              <a:solidFill>
                <a:srgbClr val="CCCCCC"/>
              </a:solidFill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defTabSz="521208">
              <a:spcAft>
                <a:spcPts val="600"/>
              </a:spcAft>
            </a:pP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    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fmt.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Println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(result)</a:t>
            </a:r>
            <a:endParaRPr lang="en-US" sz="700" kern="1200" dirty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521208">
              <a:spcAft>
                <a:spcPts val="600"/>
              </a:spcAft>
            </a:pP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}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953AB-858B-B7F2-7827-46F4FF9C6540}"/>
              </a:ext>
            </a:extLst>
          </p:cNvPr>
          <p:cNvSpPr txBox="1"/>
          <p:nvPr/>
        </p:nvSpPr>
        <p:spPr>
          <a:xfrm>
            <a:off x="8376017" y="3285904"/>
            <a:ext cx="2413832" cy="983218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21208">
              <a:spcAft>
                <a:spcPts val="600"/>
              </a:spcAft>
            </a:pPr>
            <a:r>
              <a:rPr lang="en-US" sz="684" kern="1200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Output:</a:t>
            </a:r>
          </a:p>
          <a:p>
            <a:pPr defTabSz="521208">
              <a:spcAft>
                <a:spcPts val="600"/>
              </a:spcAft>
            </a:pPr>
            <a:r>
              <a:rPr lang="en-US" sz="684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[13 74 8 25 25 39 5 21 63 43 21 78 64 66 19 4 32 43 65 80 8 11 71 25 51 83 54 77 40 55 14 45 37 56 21 25 1 34 58 63 79 39 81 76 25 27 97 52 81 10 35 71 22 58 21 95 58 87 93 69 29 77 98 96 80 95 27 87 100 38 53 32 67 3 58 55 47 81 32 93 73 86 43 61 21 33 73 45 9 81 53 17 24 42 93 18 84 13 24 64] </a:t>
            </a:r>
          </a:p>
          <a:p>
            <a:pPr defTabSz="521208">
              <a:spcAft>
                <a:spcPts val="600"/>
              </a:spcAft>
            </a:pPr>
            <a:r>
              <a:rPr lang="en-US" sz="684" kern="1200" dirty="0">
                <a:solidFill>
                  <a:schemeClr val="bg1"/>
                </a:solidFill>
                <a:latin typeface="+mn-lt"/>
                <a:ea typeface="+mn-lt"/>
                <a:cs typeface="+mn-lt"/>
              </a:rPr>
              <a:t>[13 74 78 80 83 97 98 100]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21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2E6AA4D-EC17-45B5-B621-DF0FD91FD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: Shape 18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62DC34-9937-8EA7-E4F1-75129D59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1641752"/>
            <a:ext cx="2655887" cy="4384188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cs typeface="Calibri Light"/>
              </a:rPr>
              <a:t>User Input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9F68-55F4-8B38-9BE0-39F0DBD77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2971" y="931492"/>
            <a:ext cx="3084517" cy="2497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30302" indent="-130302" defTabSz="521208">
              <a:spcBef>
                <a:spcPts val="570"/>
              </a:spcBef>
            </a:pPr>
            <a:r>
              <a:rPr lang="en-US" sz="1596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After learning functions, I tried making a simple interest calculator that takes user input.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21A4F-E8A2-4AD3-E916-DE6506802050}"/>
              </a:ext>
            </a:extLst>
          </p:cNvPr>
          <p:cNvSpPr txBox="1"/>
          <p:nvPr/>
        </p:nvSpPr>
        <p:spPr>
          <a:xfrm>
            <a:off x="4890178" y="157279"/>
            <a:ext cx="2965090" cy="65864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521208">
              <a:spcAft>
                <a:spcPts val="600"/>
              </a:spcAft>
            </a:pPr>
            <a:r>
              <a:rPr lang="en-US" sz="700" kern="1200" dirty="0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package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main</a:t>
            </a:r>
          </a:p>
          <a:p>
            <a:pPr defTabSz="521208">
              <a:spcAft>
                <a:spcPts val="600"/>
              </a:spcAft>
            </a:pPr>
            <a:b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700" kern="1200" dirty="0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(</a:t>
            </a:r>
          </a:p>
          <a:p>
            <a:pPr defTabSz="521208">
              <a:spcAft>
                <a:spcPts val="600"/>
              </a:spcAft>
            </a:pP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700" kern="1200" dirty="0" err="1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bufio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endParaRPr lang="en-US" sz="700" kern="1200" dirty="0">
              <a:solidFill>
                <a:srgbClr val="CCCCCC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700" kern="1200" dirty="0" err="1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fmt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endParaRPr lang="en-US" sz="700" kern="1200" dirty="0">
              <a:solidFill>
                <a:srgbClr val="CCCCCC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"math"</a:t>
            </a:r>
            <a:endParaRPr lang="en-US" sz="700" kern="1200" dirty="0">
              <a:solidFill>
                <a:srgbClr val="CCCCCC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700" kern="1200" dirty="0" err="1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os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endParaRPr lang="en-US" sz="700" kern="1200" dirty="0">
              <a:solidFill>
                <a:srgbClr val="CCCCCC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700" kern="1200" dirty="0" err="1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strconv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endParaRPr lang="en-US" sz="700" kern="1200" dirty="0">
              <a:solidFill>
                <a:srgbClr val="CCCCCC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"strings"</a:t>
            </a:r>
            <a:endParaRPr lang="en-US" sz="700" kern="1200" dirty="0">
              <a:solidFill>
                <a:srgbClr val="CCCCCC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521208">
              <a:spcAft>
                <a:spcPts val="600"/>
              </a:spcAft>
            </a:pP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defTabSz="521208">
              <a:spcAft>
                <a:spcPts val="600"/>
              </a:spcAft>
            </a:pPr>
            <a:b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700" kern="1200" dirty="0" err="1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func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() {</a:t>
            </a:r>
          </a:p>
          <a:p>
            <a:pPr marL="260604" lvl="1" defTabSz="521208">
              <a:spcAft>
                <a:spcPts val="600"/>
              </a:spcAft>
            </a:pPr>
            <a:b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700" kern="1200" dirty="0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reader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:=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bufio.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NewReader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os.Stdin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260604" lvl="1" defTabSz="521208">
              <a:spcAft>
                <a:spcPts val="600"/>
              </a:spcAft>
            </a:pPr>
            <a:b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fmt.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"Enter </a:t>
            </a:r>
            <a:r>
              <a:rPr lang="en-US" sz="700" kern="1200" dirty="0" err="1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Intial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 Value: "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260604" lvl="1" defTabSz="521208">
              <a:spcAft>
                <a:spcPts val="600"/>
              </a:spcAft>
            </a:pPr>
            <a:r>
              <a:rPr lang="en-US" sz="700" kern="1200" dirty="0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initial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lang="en-US" sz="700" kern="1200" dirty="0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_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:=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reader.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ReadString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'\n'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260604" lvl="1" defTabSz="521208">
              <a:spcAft>
                <a:spcPts val="600"/>
              </a:spcAft>
            </a:pPr>
            <a:r>
              <a:rPr lang="en-US" sz="700" kern="1200" dirty="0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initial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lang="en-US" sz="700" kern="1200" dirty="0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_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strings.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CutSuffix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(initial, 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700" kern="1200" dirty="0">
                <a:solidFill>
                  <a:srgbClr val="D7BA7D"/>
                </a:solidFill>
                <a:latin typeface="Courier New" panose="02070309020205020404" pitchFamily="49" charset="0"/>
                <a:ea typeface="+mn-ea"/>
                <a:cs typeface="+mn-cs"/>
              </a:rPr>
              <a:t>\n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260604" lvl="1" defTabSz="521208">
              <a:spcAft>
                <a:spcPts val="600"/>
              </a:spcAft>
            </a:pPr>
            <a:r>
              <a:rPr lang="en-US" sz="700" kern="1200" dirty="0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initial2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lang="en-US" sz="700" kern="1200" dirty="0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_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:=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strconv.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ParseFloat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(initial, </a:t>
            </a:r>
            <a:r>
              <a:rPr lang="en-US" sz="700" kern="1200" dirty="0">
                <a:solidFill>
                  <a:srgbClr val="B5CEA8"/>
                </a:solidFill>
                <a:latin typeface="Courier New" panose="02070309020205020404" pitchFamily="49" charset="0"/>
                <a:ea typeface="+mn-ea"/>
                <a:cs typeface="+mn-cs"/>
              </a:rPr>
              <a:t>64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260604" lvl="1" defTabSz="521208">
              <a:spcAft>
                <a:spcPts val="600"/>
              </a:spcAft>
            </a:pPr>
            <a:b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fmt.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"Enter Yearly Interest (%): "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260604" lvl="1" defTabSz="521208">
              <a:spcAft>
                <a:spcPts val="600"/>
              </a:spcAft>
            </a:pPr>
            <a:r>
              <a:rPr lang="en-US" sz="700" kern="1200" dirty="0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interest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lang="en-US" sz="700" kern="1200" dirty="0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_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:=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reader.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ReadString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'\n'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260604" lvl="1" defTabSz="521208">
              <a:spcAft>
                <a:spcPts val="600"/>
              </a:spcAft>
            </a:pPr>
            <a:r>
              <a:rPr lang="en-US" sz="700" kern="1200" dirty="0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interest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lang="en-US" sz="700" kern="1200" dirty="0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_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strings.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CutSuffix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(interest, 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700" kern="1200" dirty="0">
                <a:solidFill>
                  <a:srgbClr val="D7BA7D"/>
                </a:solidFill>
                <a:latin typeface="Courier New" panose="02070309020205020404" pitchFamily="49" charset="0"/>
                <a:ea typeface="+mn-ea"/>
                <a:cs typeface="+mn-cs"/>
              </a:rPr>
              <a:t>\n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260604" lvl="1" defTabSz="521208">
              <a:spcAft>
                <a:spcPts val="600"/>
              </a:spcAft>
            </a:pPr>
            <a:r>
              <a:rPr lang="en-US" sz="700" kern="1200" dirty="0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interest2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lang="en-US" sz="700" kern="1200" dirty="0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_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:=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strconv.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ParseFloat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(interest, </a:t>
            </a:r>
            <a:r>
              <a:rPr lang="en-US" sz="700" kern="1200" dirty="0">
                <a:solidFill>
                  <a:srgbClr val="B5CEA8"/>
                </a:solidFill>
                <a:latin typeface="Courier New" panose="02070309020205020404" pitchFamily="49" charset="0"/>
                <a:ea typeface="+mn-ea"/>
                <a:cs typeface="+mn-cs"/>
              </a:rPr>
              <a:t>64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260604" lvl="1" defTabSz="521208">
              <a:spcAft>
                <a:spcPts val="600"/>
              </a:spcAft>
            </a:pPr>
            <a:b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fmt.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"Enter Time: "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260604" lvl="1" defTabSz="521208">
              <a:spcAft>
                <a:spcPts val="600"/>
              </a:spcAft>
            </a:pPr>
            <a:r>
              <a:rPr lang="en-US" sz="700" kern="1200" dirty="0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time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lang="en-US" sz="700" kern="1200" dirty="0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_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:=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reader.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ReadString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'\n'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260604" lvl="1" defTabSz="521208">
              <a:spcAft>
                <a:spcPts val="600"/>
              </a:spcAft>
            </a:pPr>
            <a:r>
              <a:rPr lang="en-US" sz="700" kern="1200" dirty="0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time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lang="en-US" sz="700" kern="1200" dirty="0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_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strings.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CutSuffix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(time, 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700" kern="1200" dirty="0">
                <a:solidFill>
                  <a:srgbClr val="D7BA7D"/>
                </a:solidFill>
                <a:latin typeface="Courier New" panose="02070309020205020404" pitchFamily="49" charset="0"/>
                <a:ea typeface="+mn-ea"/>
                <a:cs typeface="+mn-cs"/>
              </a:rPr>
              <a:t>\n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260604" lvl="1" defTabSz="521208">
              <a:spcAft>
                <a:spcPts val="600"/>
              </a:spcAft>
            </a:pPr>
            <a:r>
              <a:rPr lang="en-US" sz="700" kern="1200" dirty="0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time2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lang="en-US" sz="700" kern="1200" dirty="0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_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:=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strconv.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ParseFloat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(time, </a:t>
            </a:r>
            <a:r>
              <a:rPr lang="en-US" sz="700" kern="1200" dirty="0">
                <a:solidFill>
                  <a:srgbClr val="B5CEA8"/>
                </a:solidFill>
                <a:latin typeface="Courier New" panose="02070309020205020404" pitchFamily="49" charset="0"/>
                <a:ea typeface="+mn-ea"/>
                <a:cs typeface="+mn-cs"/>
              </a:rPr>
              <a:t>64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260604" lvl="1" defTabSz="521208">
              <a:spcAft>
                <a:spcPts val="600"/>
              </a:spcAft>
            </a:pPr>
            <a:b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fmt.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Println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getInterest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(initial2, interest2, time2))</a:t>
            </a:r>
          </a:p>
          <a:p>
            <a:pPr defTabSz="521208">
              <a:spcAft>
                <a:spcPts val="600"/>
              </a:spcAft>
            </a:pP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defTabSz="521208">
              <a:spcAft>
                <a:spcPts val="600"/>
              </a:spcAft>
            </a:pPr>
            <a:b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700" kern="1200" dirty="0" err="1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func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getInterest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(initial, interest, time </a:t>
            </a:r>
            <a:r>
              <a:rPr lang="en-US" sz="700" kern="1200" dirty="0">
                <a:solidFill>
                  <a:srgbClr val="4EC9B0"/>
                </a:solidFill>
                <a:latin typeface="Courier New" panose="02070309020205020404" pitchFamily="49" charset="0"/>
                <a:ea typeface="+mn-ea"/>
                <a:cs typeface="+mn-cs"/>
              </a:rPr>
              <a:t>float64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 </a:t>
            </a:r>
            <a:r>
              <a:rPr lang="en-US" sz="700" kern="1200" dirty="0">
                <a:solidFill>
                  <a:srgbClr val="4EC9B0"/>
                </a:solidFill>
                <a:latin typeface="Courier New" panose="02070309020205020404" pitchFamily="49" charset="0"/>
                <a:ea typeface="+mn-ea"/>
                <a:cs typeface="+mn-cs"/>
              </a:rPr>
              <a:t>float64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{</a:t>
            </a:r>
          </a:p>
          <a:p>
            <a:pPr marL="260604" lvl="1" defTabSz="521208">
              <a:spcAft>
                <a:spcPts val="600"/>
              </a:spcAft>
            </a:pPr>
            <a:r>
              <a:rPr lang="en-US" sz="700" kern="1200" dirty="0">
                <a:solidFill>
                  <a:srgbClr val="C586C0"/>
                </a:solidFill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initial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math.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Pow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((interest)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/</a:t>
            </a:r>
            <a:r>
              <a:rPr lang="en-US" sz="700" kern="1200" dirty="0">
                <a:solidFill>
                  <a:srgbClr val="B5CEA8"/>
                </a:solidFill>
                <a:latin typeface="Courier New" panose="02070309020205020404" pitchFamily="49" charset="0"/>
                <a:ea typeface="+mn-ea"/>
                <a:cs typeface="+mn-cs"/>
              </a:rPr>
              <a:t>100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+</a:t>
            </a:r>
            <a:r>
              <a:rPr lang="en-US" sz="700" kern="1200" dirty="0">
                <a:solidFill>
                  <a:srgbClr val="B5CEA8"/>
                </a:solidFill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, time)</a:t>
            </a:r>
          </a:p>
          <a:p>
            <a:pPr defTabSz="521208">
              <a:spcAft>
                <a:spcPts val="600"/>
              </a:spcAft>
            </a:pP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  <a:endParaRPr lang="en-US" sz="700" b="0" dirty="0">
              <a:solidFill>
                <a:srgbClr val="CCCCCC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E9D1B-91CB-2B20-CBCC-6976D3564130}"/>
              </a:ext>
            </a:extLst>
          </p:cNvPr>
          <p:cNvSpPr txBox="1"/>
          <p:nvPr/>
        </p:nvSpPr>
        <p:spPr>
          <a:xfrm>
            <a:off x="9368446" y="3833846"/>
            <a:ext cx="2099328" cy="13472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521208">
              <a:spcAft>
                <a:spcPts val="600"/>
              </a:spcAft>
            </a:pPr>
            <a:r>
              <a:rPr lang="en-US" sz="1026" u="sng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Output:</a:t>
            </a:r>
          </a:p>
          <a:p>
            <a:pPr defTabSz="521208">
              <a:spcAft>
                <a:spcPts val="600"/>
              </a:spcAft>
            </a:pPr>
            <a:r>
              <a:rPr lang="en-US" sz="1026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Enter </a:t>
            </a:r>
            <a:r>
              <a:rPr lang="en-US" sz="1026" kern="1200" dirty="0" err="1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Intial</a:t>
            </a:r>
            <a:r>
              <a:rPr lang="en-US" sz="1026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Value: 1</a:t>
            </a:r>
          </a:p>
          <a:p>
            <a:pPr defTabSz="521208">
              <a:spcAft>
                <a:spcPts val="600"/>
              </a:spcAft>
            </a:pPr>
            <a:r>
              <a:rPr lang="en-US" sz="1026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Enter Yearly Interest (%): 1</a:t>
            </a:r>
          </a:p>
          <a:p>
            <a:pPr defTabSz="521208">
              <a:spcAft>
                <a:spcPts val="600"/>
              </a:spcAft>
            </a:pPr>
            <a:r>
              <a:rPr lang="en-US" sz="1026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Enter Time: 100</a:t>
            </a:r>
          </a:p>
          <a:p>
            <a:pPr defTabSz="521208">
              <a:spcAft>
                <a:spcPts val="600"/>
              </a:spcAft>
            </a:pPr>
            <a:r>
              <a:rPr lang="en-US" sz="1026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2.704813829421529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241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0DF329D-CBE0-415E-A38F-7D44AF61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66BE98-0341-4CFA-8601-3E68FB730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39937"/>
            <a:ext cx="4525605" cy="5778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A9F2E-497F-F753-3D59-3687E485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39" y="1458180"/>
            <a:ext cx="3100522" cy="394164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  <a:cs typeface="Calibri Light"/>
              </a:rPr>
              <a:t>Recursion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3E89A1-984A-4500-9453-4203AD1B8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937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FD642B-C569-4ABB-AE20-EFA6BC995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54055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92FED3-1F18-4138-B4E4-627D78B00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64601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D1DFA-EEC9-9AE6-0CB7-5BA451EA2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0" y="1143882"/>
            <a:ext cx="2810390" cy="23777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23444" indent="-123444" defTabSz="493776">
              <a:spcBef>
                <a:spcPts val="540"/>
              </a:spcBef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Once I had functions under my tool belt, I tested it out with recursion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75B0C-574C-C6D5-C0CC-2425BF0363BE}"/>
              </a:ext>
            </a:extLst>
          </p:cNvPr>
          <p:cNvSpPr txBox="1"/>
          <p:nvPr/>
        </p:nvSpPr>
        <p:spPr>
          <a:xfrm>
            <a:off x="4661859" y="974482"/>
            <a:ext cx="3731784" cy="490903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493776">
              <a:spcAft>
                <a:spcPts val="600"/>
              </a:spcAft>
            </a:pPr>
            <a:r>
              <a:rPr lang="en-US" sz="700" kern="1200" dirty="0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package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main</a:t>
            </a:r>
          </a:p>
          <a:p>
            <a:pPr defTabSz="493776">
              <a:spcAft>
                <a:spcPts val="600"/>
              </a:spcAft>
            </a:pPr>
            <a:b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700" kern="1200" dirty="0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(</a:t>
            </a:r>
          </a:p>
          <a:p>
            <a:pPr defTabSz="493776">
              <a:spcAft>
                <a:spcPts val="600"/>
              </a:spcAft>
            </a:pP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700" kern="1200" dirty="0" err="1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bufio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endParaRPr lang="en-US" sz="700" kern="1200" dirty="0">
              <a:solidFill>
                <a:srgbClr val="CCCCCC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493776">
              <a:spcAft>
                <a:spcPts val="600"/>
              </a:spcAft>
            </a:pP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700" kern="1200" dirty="0" err="1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fmt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endParaRPr lang="en-US" sz="700" kern="1200" dirty="0">
              <a:solidFill>
                <a:srgbClr val="CCCCCC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493776">
              <a:spcAft>
                <a:spcPts val="600"/>
              </a:spcAft>
            </a:pP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700" kern="1200" dirty="0" err="1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os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endParaRPr lang="en-US" sz="700" kern="1200" dirty="0">
              <a:solidFill>
                <a:srgbClr val="CCCCCC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493776">
              <a:spcAft>
                <a:spcPts val="600"/>
              </a:spcAft>
            </a:pP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700" kern="1200" dirty="0" err="1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strconv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endParaRPr lang="en-US" sz="700" kern="1200" dirty="0">
              <a:solidFill>
                <a:srgbClr val="CCCCCC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493776">
              <a:spcAft>
                <a:spcPts val="600"/>
              </a:spcAft>
            </a:pP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"strings"</a:t>
            </a:r>
            <a:endParaRPr lang="en-US" sz="700" kern="1200" dirty="0">
              <a:solidFill>
                <a:srgbClr val="CCCCCC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493776">
              <a:spcAft>
                <a:spcPts val="600"/>
              </a:spcAft>
            </a:pP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defTabSz="493776">
              <a:spcAft>
                <a:spcPts val="600"/>
              </a:spcAft>
            </a:pPr>
            <a:b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700" kern="1200" dirty="0" err="1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func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() {</a:t>
            </a:r>
          </a:p>
          <a:p>
            <a:pPr marL="246888" lvl="1" defTabSz="493776">
              <a:spcAft>
                <a:spcPts val="600"/>
              </a:spcAft>
            </a:pPr>
            <a:r>
              <a:rPr lang="en-US" sz="700" kern="1200" dirty="0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reader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:=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bufio.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NewReader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os.Stdin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246888" lvl="1" defTabSz="493776">
              <a:spcAft>
                <a:spcPts val="600"/>
              </a:spcAft>
            </a:pP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fmt.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"Enter an int to find: "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246888" lvl="1" defTabSz="493776">
              <a:spcAft>
                <a:spcPts val="600"/>
              </a:spcAft>
            </a:pPr>
            <a:r>
              <a:rPr lang="en-US" sz="700" kern="1200" dirty="0" err="1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stringInput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lang="en-US" sz="700" kern="1200" dirty="0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_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:=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reader.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ReadString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'\n'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246888" lvl="1" defTabSz="493776">
              <a:spcAft>
                <a:spcPts val="600"/>
              </a:spcAft>
            </a:pPr>
            <a:b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700" kern="1200" dirty="0" err="1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stringInput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strings.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TrimSuffix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stringInput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700" kern="1200" dirty="0">
                <a:solidFill>
                  <a:srgbClr val="D7BA7D"/>
                </a:solidFill>
                <a:latin typeface="Courier New" panose="02070309020205020404" pitchFamily="49" charset="0"/>
                <a:ea typeface="+mn-ea"/>
                <a:cs typeface="+mn-cs"/>
              </a:rPr>
              <a:t>\n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246888" lvl="1" defTabSz="493776">
              <a:spcAft>
                <a:spcPts val="600"/>
              </a:spcAft>
            </a:pPr>
            <a:b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700" kern="1200" dirty="0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input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lang="en-US" sz="700" kern="1200" dirty="0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_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:=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strconv.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Atoi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stringInput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246888" lvl="1" defTabSz="493776">
              <a:spcAft>
                <a:spcPts val="600"/>
              </a:spcAft>
            </a:pPr>
            <a:b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fmt.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Println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GetFactorial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700" kern="1200" dirty="0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int64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(input)))</a:t>
            </a:r>
          </a:p>
          <a:p>
            <a:pPr defTabSz="493776">
              <a:spcAft>
                <a:spcPts val="600"/>
              </a:spcAft>
            </a:pPr>
            <a:endParaRPr lang="en-US" sz="700" kern="1200" dirty="0">
              <a:solidFill>
                <a:srgbClr val="CCCCCC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493776">
              <a:spcAft>
                <a:spcPts val="600"/>
              </a:spcAft>
            </a:pP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defTabSz="493776">
              <a:spcAft>
                <a:spcPts val="600"/>
              </a:spcAft>
            </a:pPr>
            <a:b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700" kern="1200" dirty="0" err="1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func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GetFactorial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4EC9B0"/>
                </a:solidFill>
                <a:latin typeface="Courier New" panose="02070309020205020404" pitchFamily="49" charset="0"/>
                <a:ea typeface="+mn-ea"/>
                <a:cs typeface="+mn-cs"/>
              </a:rPr>
              <a:t>int64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 </a:t>
            </a:r>
            <a:r>
              <a:rPr lang="en-US" sz="700" kern="1200" dirty="0">
                <a:solidFill>
                  <a:srgbClr val="4EC9B0"/>
                </a:solidFill>
                <a:latin typeface="Courier New" panose="02070309020205020404" pitchFamily="49" charset="0"/>
                <a:ea typeface="+mn-ea"/>
                <a:cs typeface="+mn-cs"/>
              </a:rPr>
              <a:t>int64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{</a:t>
            </a:r>
          </a:p>
          <a:p>
            <a:pPr marL="246888" lvl="1" defTabSz="493776">
              <a:spcAft>
                <a:spcPts val="600"/>
              </a:spcAft>
            </a:pPr>
            <a:r>
              <a:rPr lang="en-US" sz="700" kern="1200" dirty="0">
                <a:solidFill>
                  <a:srgbClr val="C586C0"/>
                </a:solidFill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&lt;=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B5CEA8"/>
                </a:solidFill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{</a:t>
            </a:r>
          </a:p>
          <a:p>
            <a:pPr marL="493776" lvl="2" defTabSz="493776">
              <a:spcAft>
                <a:spcPts val="600"/>
              </a:spcAft>
            </a:pPr>
            <a:r>
              <a:rPr lang="en-US" sz="700" kern="1200" dirty="0">
                <a:solidFill>
                  <a:srgbClr val="C586C0"/>
                </a:solidFill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	</a:t>
            </a:r>
          </a:p>
          <a:p>
            <a:pPr marL="246888" lvl="1" defTabSz="493776">
              <a:spcAft>
                <a:spcPts val="600"/>
              </a:spcAft>
            </a:pP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marL="246888" lvl="1" defTabSz="493776">
              <a:spcAft>
                <a:spcPts val="600"/>
              </a:spcAft>
            </a:pPr>
            <a:r>
              <a:rPr lang="en-US" sz="700" kern="1200" dirty="0">
                <a:solidFill>
                  <a:srgbClr val="C586C0"/>
                </a:solidFill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GetFactorial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(i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-</a:t>
            </a:r>
            <a:r>
              <a:rPr lang="en-US" sz="700" kern="1200" dirty="0">
                <a:solidFill>
                  <a:srgbClr val="B5CEA8"/>
                </a:solidFill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*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i</a:t>
            </a:r>
            <a:endParaRPr lang="en-US" sz="700" kern="1200" dirty="0">
              <a:solidFill>
                <a:srgbClr val="CCCCCC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493776">
              <a:spcAft>
                <a:spcPts val="600"/>
              </a:spcAft>
            </a:pP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  <a:endParaRPr lang="en-US" sz="700" b="0" dirty="0">
              <a:solidFill>
                <a:srgbClr val="CCCCCC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6D1CD-2006-BAF4-77F2-F0BAEC8E7C89}"/>
              </a:ext>
            </a:extLst>
          </p:cNvPr>
          <p:cNvSpPr txBox="1"/>
          <p:nvPr/>
        </p:nvSpPr>
        <p:spPr>
          <a:xfrm>
            <a:off x="9476270" y="3884188"/>
            <a:ext cx="1460049" cy="84459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493776">
              <a:spcAft>
                <a:spcPts val="600"/>
              </a:spcAft>
            </a:pPr>
            <a:r>
              <a:rPr lang="en-US" sz="972" u="sng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Output:</a:t>
            </a:r>
          </a:p>
          <a:p>
            <a:pPr defTabSz="493776">
              <a:spcAft>
                <a:spcPts val="600"/>
              </a:spcAft>
            </a:pPr>
            <a:r>
              <a:rPr lang="en-US" sz="972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Enter an int to find: 4</a:t>
            </a:r>
          </a:p>
          <a:p>
            <a:pPr defTabSz="493776">
              <a:spcAft>
                <a:spcPts val="600"/>
              </a:spcAft>
            </a:pPr>
            <a:r>
              <a:rPr lang="en-US" sz="972" kern="120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24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DF450-130A-6A6F-633B-1FD53C6B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Structs and Methods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8393-859B-9930-3DA0-F6784A3B8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6023" y="1148660"/>
            <a:ext cx="2708841" cy="25434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32588" indent="-132588" defTabSz="530352">
              <a:spcBef>
                <a:spcPts val="580"/>
              </a:spcBef>
            </a:pPr>
            <a:r>
              <a:rPr lang="en-US" sz="1624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I then learned about Go's approach to Object Oriented Programming</a:t>
            </a: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A85FD-A11E-9BFF-27A2-7E92AD720A57}"/>
              </a:ext>
            </a:extLst>
          </p:cNvPr>
          <p:cNvSpPr txBox="1"/>
          <p:nvPr/>
        </p:nvSpPr>
        <p:spPr>
          <a:xfrm>
            <a:off x="5452690" y="912572"/>
            <a:ext cx="3081249" cy="570925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530352">
              <a:spcAft>
                <a:spcPts val="600"/>
              </a:spcAft>
            </a:pPr>
            <a:r>
              <a:rPr lang="en-US" sz="700" kern="1200" dirty="0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package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main</a:t>
            </a:r>
          </a:p>
          <a:p>
            <a:pPr defTabSz="530352">
              <a:spcAft>
                <a:spcPts val="600"/>
              </a:spcAft>
            </a:pPr>
            <a:b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700" kern="1200" dirty="0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sz="700" kern="1200" dirty="0" err="1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fmt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endParaRPr lang="en-US" sz="700" kern="1200" dirty="0">
              <a:solidFill>
                <a:srgbClr val="CCCCCC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530352">
              <a:spcAft>
                <a:spcPts val="600"/>
              </a:spcAft>
            </a:pPr>
            <a:b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700" kern="1200" dirty="0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type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4EC9B0"/>
                </a:solidFill>
                <a:latin typeface="Courier New" panose="02070309020205020404" pitchFamily="49" charset="0"/>
                <a:ea typeface="+mn-ea"/>
                <a:cs typeface="+mn-cs"/>
              </a:rPr>
              <a:t>Animal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interface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{</a:t>
            </a:r>
          </a:p>
          <a:p>
            <a:pPr marL="265176" lvl="1" defTabSz="530352">
              <a:spcAft>
                <a:spcPts val="600"/>
              </a:spcAft>
            </a:pP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makeSound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265176" lvl="1" defTabSz="530352">
              <a:spcAft>
                <a:spcPts val="600"/>
              </a:spcAft>
            </a:pP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setName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700" kern="1200" dirty="0">
                <a:solidFill>
                  <a:srgbClr val="4EC9B0"/>
                </a:solidFill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defTabSz="530352">
              <a:spcAft>
                <a:spcPts val="600"/>
              </a:spcAft>
            </a:pP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defTabSz="530352">
              <a:spcAft>
                <a:spcPts val="600"/>
              </a:spcAft>
            </a:pPr>
            <a:b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700" kern="1200" dirty="0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type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4EC9B0"/>
                </a:solidFill>
                <a:latin typeface="Courier New" panose="02070309020205020404" pitchFamily="49" charset="0"/>
                <a:ea typeface="+mn-ea"/>
                <a:cs typeface="+mn-cs"/>
              </a:rPr>
              <a:t>Dog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struct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{</a:t>
            </a:r>
          </a:p>
          <a:p>
            <a:pPr marL="265176" lvl="1" defTabSz="530352">
              <a:spcAft>
                <a:spcPts val="600"/>
              </a:spcAft>
            </a:pP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name </a:t>
            </a:r>
            <a:r>
              <a:rPr lang="en-US" sz="700" kern="1200" dirty="0">
                <a:solidFill>
                  <a:srgbClr val="4EC9B0"/>
                </a:solidFill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endParaRPr lang="en-US" sz="700" kern="1200" dirty="0">
              <a:solidFill>
                <a:srgbClr val="CCCCCC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L="265176" lvl="1" defTabSz="530352">
              <a:spcAft>
                <a:spcPts val="600"/>
              </a:spcAft>
            </a:pP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age </a:t>
            </a:r>
            <a:r>
              <a:rPr lang="en-US" sz="700" kern="1200" dirty="0">
                <a:solidFill>
                  <a:srgbClr val="4EC9B0"/>
                </a:solidFill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endParaRPr lang="en-US" sz="700" kern="1200" dirty="0">
              <a:solidFill>
                <a:srgbClr val="CCCCCC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L="265176" lvl="1" defTabSz="530352">
              <a:spcAft>
                <a:spcPts val="600"/>
              </a:spcAft>
            </a:pP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weight </a:t>
            </a:r>
            <a:r>
              <a:rPr lang="en-US" sz="700" kern="1200" dirty="0">
                <a:solidFill>
                  <a:srgbClr val="4EC9B0"/>
                </a:solidFill>
                <a:latin typeface="Courier New" panose="02070309020205020404" pitchFamily="49" charset="0"/>
                <a:ea typeface="+mn-ea"/>
                <a:cs typeface="+mn-cs"/>
              </a:rPr>
              <a:t>float32</a:t>
            </a:r>
            <a:endParaRPr lang="en-US" sz="700" kern="1200" dirty="0">
              <a:solidFill>
                <a:srgbClr val="CCCCCC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530352">
              <a:spcAft>
                <a:spcPts val="600"/>
              </a:spcAft>
            </a:pP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defTabSz="530352">
              <a:spcAft>
                <a:spcPts val="600"/>
              </a:spcAft>
            </a:pPr>
            <a:b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700" kern="1200" dirty="0" err="1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func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(dog Dog) 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makeSound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() {</a:t>
            </a:r>
          </a:p>
          <a:p>
            <a:pPr marL="265176" lvl="1" defTabSz="530352">
              <a:spcAft>
                <a:spcPts val="600"/>
              </a:spcAft>
            </a:pP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fmt.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Println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"sound made"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	</a:t>
            </a:r>
          </a:p>
          <a:p>
            <a:pPr defTabSz="530352">
              <a:spcAft>
                <a:spcPts val="600"/>
              </a:spcAft>
            </a:pP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defTabSz="530352">
              <a:spcAft>
                <a:spcPts val="600"/>
              </a:spcAft>
            </a:pPr>
            <a:b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700" kern="1200" dirty="0" err="1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func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(dog Dog) 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setName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newName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4EC9B0"/>
                </a:solidFill>
                <a:latin typeface="Courier New" panose="02070309020205020404" pitchFamily="49" charset="0"/>
                <a:ea typeface="+mn-ea"/>
                <a:cs typeface="+mn-cs"/>
              </a:rPr>
              <a:t>string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 {</a:t>
            </a:r>
          </a:p>
          <a:p>
            <a:pPr marL="265176" lvl="1" defTabSz="530352">
              <a:spcAft>
                <a:spcPts val="600"/>
              </a:spcAft>
            </a:pPr>
            <a:r>
              <a:rPr lang="en-US" sz="700" kern="1200" dirty="0" err="1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dog.name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newName</a:t>
            </a:r>
            <a:endParaRPr lang="en-US" sz="700" kern="1200" dirty="0">
              <a:solidFill>
                <a:srgbClr val="CCCCCC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530352">
              <a:spcAft>
                <a:spcPts val="600"/>
              </a:spcAft>
            </a:pP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defTabSz="530352">
              <a:spcAft>
                <a:spcPts val="600"/>
              </a:spcAft>
            </a:pPr>
            <a:b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700" kern="1200" dirty="0" err="1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func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(dog Dog) 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doTrick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() {</a:t>
            </a:r>
          </a:p>
          <a:p>
            <a:pPr marL="265176" lvl="1" defTabSz="530352">
              <a:spcAft>
                <a:spcPts val="600"/>
              </a:spcAft>
            </a:pP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fmt.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Println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"Trick completed"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defTabSz="530352">
              <a:spcAft>
                <a:spcPts val="600"/>
              </a:spcAft>
            </a:pP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defTabSz="530352">
              <a:spcAft>
                <a:spcPts val="600"/>
              </a:spcAft>
            </a:pPr>
            <a:b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700" kern="1200" dirty="0" err="1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func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main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() {</a:t>
            </a:r>
          </a:p>
          <a:p>
            <a:pPr marL="265176" lvl="1" defTabSz="530352">
              <a:spcAft>
                <a:spcPts val="600"/>
              </a:spcAft>
            </a:pPr>
            <a:r>
              <a:rPr lang="en-US" sz="700" kern="1200" dirty="0">
                <a:solidFill>
                  <a:srgbClr val="569CD6"/>
                </a:solidFill>
                <a:latin typeface="Courier New" panose="02070309020205020404" pitchFamily="49" charset="0"/>
                <a:ea typeface="+mn-ea"/>
                <a:cs typeface="+mn-cs"/>
              </a:rPr>
              <a:t>var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700" kern="1200" dirty="0">
                <a:solidFill>
                  <a:srgbClr val="9CDCFE"/>
                </a:solidFill>
                <a:latin typeface="Courier New" panose="02070309020205020404" pitchFamily="49" charset="0"/>
                <a:ea typeface="+mn-ea"/>
                <a:cs typeface="+mn-cs"/>
              </a:rPr>
              <a:t>marigold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Dog </a:t>
            </a:r>
            <a:r>
              <a:rPr lang="en-US" sz="700" kern="1200" dirty="0">
                <a:solidFill>
                  <a:srgbClr val="D4D4D4"/>
                </a:solidFill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 Dog{</a:t>
            </a:r>
            <a:r>
              <a:rPr lang="en-US" sz="700" kern="1200" dirty="0">
                <a:solidFill>
                  <a:srgbClr val="CE9178"/>
                </a:solidFill>
                <a:latin typeface="Courier New" panose="02070309020205020404" pitchFamily="49" charset="0"/>
                <a:ea typeface="+mn-ea"/>
                <a:cs typeface="+mn-cs"/>
              </a:rPr>
              <a:t>"Marigold"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lang="en-US" sz="700" kern="1200" dirty="0">
                <a:solidFill>
                  <a:srgbClr val="B5CEA8"/>
                </a:solidFill>
                <a:latin typeface="Courier New" panose="02070309020205020404" pitchFamily="49" charset="0"/>
                <a:ea typeface="+mn-ea"/>
                <a:cs typeface="+mn-cs"/>
              </a:rPr>
              <a:t>8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lang="en-US" sz="700" kern="1200" dirty="0">
                <a:solidFill>
                  <a:srgbClr val="B5CEA8"/>
                </a:solidFill>
                <a:latin typeface="Courier New" panose="02070309020205020404" pitchFamily="49" charset="0"/>
                <a:ea typeface="+mn-ea"/>
                <a:cs typeface="+mn-cs"/>
              </a:rPr>
              <a:t>35.0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marL="265176" lvl="1" defTabSz="530352">
              <a:spcAft>
                <a:spcPts val="600"/>
              </a:spcAft>
            </a:pPr>
            <a:b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marigold.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doTrick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265176" lvl="1" defTabSz="530352">
              <a:spcAft>
                <a:spcPts val="600"/>
              </a:spcAft>
            </a:pPr>
            <a:b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700" kern="1200" dirty="0" err="1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fmt.</a:t>
            </a:r>
            <a:r>
              <a:rPr lang="en-US" sz="700" kern="1200" dirty="0" err="1">
                <a:solidFill>
                  <a:srgbClr val="DCDCAA"/>
                </a:solidFill>
                <a:latin typeface="Courier New" panose="02070309020205020404" pitchFamily="49" charset="0"/>
                <a:ea typeface="+mn-ea"/>
                <a:cs typeface="+mn-cs"/>
              </a:rPr>
              <a:t>Println</a:t>
            </a: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(marigold)</a:t>
            </a:r>
          </a:p>
          <a:p>
            <a:pPr defTabSz="530352">
              <a:spcAft>
                <a:spcPts val="600"/>
              </a:spcAft>
            </a:pPr>
            <a:b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en-US" sz="700" kern="1200" dirty="0">
                <a:solidFill>
                  <a:srgbClr val="CCCCCC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  <a:endParaRPr lang="en-US" sz="700" b="0" dirty="0">
              <a:solidFill>
                <a:srgbClr val="CCCCCC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07B2C-094D-3534-6C39-2B7701E7BB24}"/>
              </a:ext>
            </a:extLst>
          </p:cNvPr>
          <p:cNvSpPr txBox="1"/>
          <p:nvPr/>
        </p:nvSpPr>
        <p:spPr>
          <a:xfrm>
            <a:off x="9373201" y="5117229"/>
            <a:ext cx="1643783" cy="72827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defTabSz="530352">
              <a:spcAft>
                <a:spcPts val="600"/>
              </a:spcAft>
            </a:pPr>
            <a:r>
              <a:rPr lang="en-US" sz="1044" u="sng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Output:</a:t>
            </a:r>
          </a:p>
          <a:p>
            <a:pPr defTabSz="530352">
              <a:spcAft>
                <a:spcPts val="600"/>
              </a:spcAft>
            </a:pPr>
            <a:r>
              <a:rPr lang="en-US" sz="1044" kern="1200" dirty="0">
                <a:solidFill>
                  <a:schemeClr val="bg1"/>
                </a:solidFill>
                <a:latin typeface="var(--vscode-repl-font-family)"/>
                <a:ea typeface="+mn-ea"/>
                <a:cs typeface="+mn-cs"/>
              </a:rPr>
              <a:t>Trick completed </a:t>
            </a:r>
            <a:endParaRPr lang="en-US" sz="1044" u="sng" kern="1200" dirty="0">
              <a:solidFill>
                <a:schemeClr val="bg1"/>
              </a:solidFill>
              <a:latin typeface="var(--vscode-repl-font-family)"/>
              <a:ea typeface="+mn-ea"/>
              <a:cs typeface="+mn-cs"/>
            </a:endParaRPr>
          </a:p>
          <a:p>
            <a:pPr defTabSz="530352" latinLnBrk="1">
              <a:spcAft>
                <a:spcPts val="600"/>
              </a:spcAft>
            </a:pPr>
            <a:r>
              <a:rPr lang="en-US" sz="1044" kern="1200" dirty="0">
                <a:solidFill>
                  <a:schemeClr val="bg1"/>
                </a:solidFill>
                <a:latin typeface="var(--vscode-repl-font-family)"/>
                <a:ea typeface="+mn-ea"/>
                <a:cs typeface="+mn-cs"/>
              </a:rPr>
              <a:t>{Marigold 8 35}</a:t>
            </a:r>
            <a:endParaRPr lang="en-US" b="0" i="0" dirty="0">
              <a:solidFill>
                <a:schemeClr val="bg1"/>
              </a:solidFill>
              <a:effectLst/>
              <a:latin typeface="var(--vscode-repl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193099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</TotalTime>
  <Words>1987</Words>
  <Application>Microsoft Macintosh PowerPoint</Application>
  <PresentationFormat>Widescreen</PresentationFormat>
  <Paragraphs>325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var(--vscode-repl-font-family)</vt:lpstr>
      <vt:lpstr>office theme</vt:lpstr>
      <vt:lpstr>Independent  Study – First Term </vt:lpstr>
      <vt:lpstr>Go – Learning the Basics</vt:lpstr>
      <vt:lpstr>Running and Compiling Programs </vt:lpstr>
      <vt:lpstr>Memory References and Pointers</vt:lpstr>
      <vt:lpstr>Functions</vt:lpstr>
      <vt:lpstr>Slices and Arrays</vt:lpstr>
      <vt:lpstr>User Input</vt:lpstr>
      <vt:lpstr>Recursion</vt:lpstr>
      <vt:lpstr>Structs and Methods</vt:lpstr>
      <vt:lpstr>Reading Files</vt:lpstr>
      <vt:lpstr>String Formatting</vt:lpstr>
      <vt:lpstr>Learning Ebitengine</vt:lpstr>
      <vt:lpstr>Final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DAVIS, AUDEN</cp:lastModifiedBy>
  <cp:revision>225</cp:revision>
  <dcterms:created xsi:type="dcterms:W3CDTF">2023-11-02T23:50:40Z</dcterms:created>
  <dcterms:modified xsi:type="dcterms:W3CDTF">2023-11-03T12:05:16Z</dcterms:modified>
</cp:coreProperties>
</file>