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45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24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8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6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4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11ED-A97B-48DD-A7DA-3AE5912095C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7CF522-44B2-40CC-8350-F8EA9395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7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1E5F-8675-4AB7-89D0-6F1E3FA6F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3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1F271-DE93-4D3D-817C-D9948DC9E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Karel Gutierrez, Audrey Romero, Eric Wimpee</a:t>
            </a:r>
          </a:p>
          <a:p>
            <a:r>
              <a:rPr lang="en-US" dirty="0"/>
              <a:t>Instructor: Alex </a:t>
            </a:r>
            <a:r>
              <a:rPr lang="en-US" dirty="0" err="1"/>
              <a:t>Milevich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892E-F2A3-4BBB-B0BE-6D257A4F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 Reimbursement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20F-60D5-49FD-A622-03638B55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505039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Allows reimbursement for employees</a:t>
            </a:r>
          </a:p>
          <a:p>
            <a:endParaRPr lang="en-US" sz="3200" dirty="0"/>
          </a:p>
          <a:p>
            <a:pPr lvl="1"/>
            <a:r>
              <a:rPr lang="en-US" sz="3000" dirty="0"/>
              <a:t>Lodging 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Travel						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Food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Other</a:t>
            </a:r>
          </a:p>
        </p:txBody>
      </p:sp>
      <p:pic>
        <p:nvPicPr>
          <p:cNvPr id="1028" name="Picture 4" descr="Image result for lodging">
            <a:extLst>
              <a:ext uri="{FF2B5EF4-FFF2-40B4-BE49-F238E27FC236}">
                <a16:creationId xmlns:a16="http://schemas.microsoft.com/office/drawing/2014/main" id="{FBC3A03B-FB11-4E7F-A104-9E4E9B317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8" y="2267890"/>
            <a:ext cx="1803400" cy="117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B457A-188B-485D-A12F-0543B8B16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88" y="3740697"/>
            <a:ext cx="1803400" cy="1175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EF4B4-31BD-402E-B18D-8141D7663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88" y="5188112"/>
            <a:ext cx="1803400" cy="12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0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F8CD-C812-4FA2-BCB0-B336B63B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 Reimbursement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6399-B7D0-426E-991D-D6B2A339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Employee Login</a:t>
            </a:r>
          </a:p>
          <a:p>
            <a:pPr lvl="1"/>
            <a:endParaRPr lang="en-US" sz="2200" dirty="0"/>
          </a:p>
          <a:p>
            <a:pPr lvl="1"/>
            <a:r>
              <a:rPr lang="en-US" sz="2400" dirty="0"/>
              <a:t>Submit reimbursement ticket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3200" dirty="0"/>
              <a:t>Finance Manager Login</a:t>
            </a:r>
          </a:p>
          <a:p>
            <a:endParaRPr lang="en-US" sz="2400" dirty="0"/>
          </a:p>
          <a:p>
            <a:pPr lvl="1"/>
            <a:r>
              <a:rPr lang="en-US" sz="2400" dirty="0"/>
              <a:t>View and Approve/Deny all requests</a:t>
            </a:r>
          </a:p>
          <a:p>
            <a:pPr lvl="1"/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6C943-6190-46EF-B6E1-127DE6CA6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78" y="1719665"/>
            <a:ext cx="2185145" cy="1937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B6BB-697C-4C3E-95D0-B59AF50AA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78" y="4257268"/>
            <a:ext cx="2274261" cy="15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E871-8A8A-42B0-AA34-EB282E21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Technologies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9FE9-7BE7-4D08-901B-C6FB92B1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0048"/>
            <a:ext cx="8915400" cy="5170314"/>
          </a:xfrm>
        </p:spPr>
        <p:txBody>
          <a:bodyPr>
            <a:normAutofit/>
          </a:bodyPr>
          <a:lstStyle/>
          <a:p>
            <a:r>
              <a:rPr lang="en-US" sz="2400" dirty="0"/>
              <a:t>Spring Tool Suite ver. 3.9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Apache Tomcat ver. 9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GitHub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Java ver. 1.8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03F26-E61B-4BC5-9E17-3D5054B6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78" y="1325045"/>
            <a:ext cx="2350445" cy="1233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88748-B67F-48B3-B160-AC44BFA0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736" y="2799815"/>
            <a:ext cx="1723735" cy="1264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8B674-C197-4FC6-AED1-9F326D35E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29" y="5418793"/>
            <a:ext cx="1978142" cy="1262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45007A-9E78-4ECF-A57C-D6B4AC6E2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47" y="4111300"/>
            <a:ext cx="1175105" cy="11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E871-8A8A-42B0-AA34-EB282E21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Utilized </a:t>
            </a:r>
            <a:r>
              <a:rPr lang="en-US" sz="20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9FE9-7BE7-4D08-901B-C6FB92B1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03075"/>
            <a:ext cx="8915400" cy="5170314"/>
          </a:xfrm>
        </p:spPr>
        <p:txBody>
          <a:bodyPr>
            <a:normAutofit/>
          </a:bodyPr>
          <a:lstStyle/>
          <a:p>
            <a:r>
              <a:rPr lang="en-US" sz="2400" dirty="0"/>
              <a:t>JUnit ver. 5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JavaScript ver. 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Oracle SQL Developer ver. 18.3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F193BA-CF60-41B9-9206-24E5D7254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15" y="3918413"/>
            <a:ext cx="1748756" cy="1835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0E91EF-850E-4D40-8549-E882627E3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91" y="2726864"/>
            <a:ext cx="1191549" cy="11915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7799B4-7AB4-488F-B2C1-58D7FA95E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91" y="1264555"/>
            <a:ext cx="1250805" cy="12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5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6872-CC67-4A36-8766-84D02131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B540-A02C-40C2-B1D0-16FD14B4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874"/>
            <a:ext cx="8915400" cy="5210355"/>
          </a:xfrm>
        </p:spPr>
        <p:txBody>
          <a:bodyPr>
            <a:normAutofit/>
          </a:bodyPr>
          <a:lstStyle/>
          <a:p>
            <a:r>
              <a:rPr lang="en-US" sz="2400" dirty="0"/>
              <a:t>Karel Gutierrez: </a:t>
            </a:r>
          </a:p>
          <a:p>
            <a:pPr lvl="5"/>
            <a:r>
              <a:rPr lang="en-US" sz="1800" dirty="0"/>
              <a:t>DAO/DAO IMPL creation</a:t>
            </a:r>
          </a:p>
          <a:p>
            <a:pPr lvl="5"/>
            <a:r>
              <a:rPr lang="en-US" sz="1800" dirty="0"/>
              <a:t>Request Helper implementation</a:t>
            </a:r>
            <a:endParaRPr lang="en-US" sz="2400" dirty="0"/>
          </a:p>
          <a:p>
            <a:r>
              <a:rPr lang="en-US" sz="2400" dirty="0"/>
              <a:t>Audrey Romero: </a:t>
            </a:r>
          </a:p>
          <a:p>
            <a:pPr lvl="5"/>
            <a:r>
              <a:rPr lang="en-US" sz="1800" dirty="0"/>
              <a:t>DAO/DAO IMPL creation</a:t>
            </a:r>
          </a:p>
          <a:p>
            <a:pPr lvl="5"/>
            <a:r>
              <a:rPr lang="en-US" sz="1800" dirty="0"/>
              <a:t>Controller creation</a:t>
            </a:r>
          </a:p>
          <a:p>
            <a:pPr lvl="5"/>
            <a:r>
              <a:rPr lang="en-US" sz="1800" dirty="0"/>
              <a:t>Database construction</a:t>
            </a:r>
          </a:p>
          <a:p>
            <a:pPr lvl="5"/>
            <a:r>
              <a:rPr lang="en-US" sz="1800" dirty="0"/>
              <a:t>Repository management</a:t>
            </a:r>
          </a:p>
          <a:p>
            <a:r>
              <a:rPr lang="en-US" sz="2400" dirty="0"/>
              <a:t>Eric Wimpee: </a:t>
            </a:r>
          </a:p>
          <a:p>
            <a:pPr lvl="5"/>
            <a:r>
              <a:rPr lang="en-US" sz="1800" dirty="0"/>
              <a:t>Model construction</a:t>
            </a:r>
          </a:p>
          <a:p>
            <a:pPr lvl="5"/>
            <a:r>
              <a:rPr lang="en-US" sz="1800" dirty="0"/>
              <a:t>Servlet creation</a:t>
            </a:r>
          </a:p>
          <a:p>
            <a:pPr lvl="5"/>
            <a:r>
              <a:rPr lang="en-US" sz="1800" dirty="0"/>
              <a:t>Presentation production</a:t>
            </a:r>
          </a:p>
          <a:p>
            <a:pPr lvl="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627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724F-D3D0-4DCA-9BF4-8C5103E6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5254-8352-4EC9-BDF6-F8D65B6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Agile</a:t>
            </a:r>
          </a:p>
          <a:p>
            <a:endParaRPr lang="en-US" sz="2800" dirty="0"/>
          </a:p>
          <a:p>
            <a:r>
              <a:rPr lang="en-US" sz="3200" dirty="0"/>
              <a:t>SCRUM</a:t>
            </a:r>
            <a:r>
              <a:rPr lang="en-US" sz="2800" dirty="0"/>
              <a:t>:</a:t>
            </a:r>
          </a:p>
          <a:p>
            <a:pPr marL="396875" lvl="3"/>
            <a:r>
              <a:rPr lang="en-US" sz="2400" dirty="0"/>
              <a:t>SCRUM Master: Alex </a:t>
            </a:r>
            <a:r>
              <a:rPr lang="en-US" sz="2400" dirty="0" err="1"/>
              <a:t>Milevich</a:t>
            </a:r>
            <a:endParaRPr lang="en-US" sz="2400" dirty="0"/>
          </a:p>
          <a:p>
            <a:pPr marL="396875" lvl="3"/>
            <a:r>
              <a:rPr lang="en-US" sz="2400" dirty="0"/>
              <a:t>SCRUM Team: Karel, Audrey, Eric</a:t>
            </a:r>
          </a:p>
          <a:p>
            <a:pPr lvl="3"/>
            <a:endParaRPr lang="en-US" sz="2400" dirty="0"/>
          </a:p>
          <a:p>
            <a:pPr marL="344488" lvl="3"/>
            <a:r>
              <a:rPr lang="en-US" sz="3200" dirty="0"/>
              <a:t>Test-Driven Development</a:t>
            </a:r>
          </a:p>
          <a:p>
            <a:pPr marL="344488" lvl="3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17CE3-3D8E-4CA8-BA26-C3AA53C2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751" y="1264555"/>
            <a:ext cx="3878861" cy="24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1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11D-ADA4-43E3-A920-25E9EBF7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56" y="3091264"/>
            <a:ext cx="7465475" cy="1280890"/>
          </a:xfrm>
        </p:spPr>
        <p:txBody>
          <a:bodyPr/>
          <a:lstStyle/>
          <a:p>
            <a:r>
              <a:rPr lang="en-US" dirty="0"/>
              <a:t>Tech 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F07EE-7883-4009-B3C7-207DBF7B5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38" y="2357437"/>
            <a:ext cx="2133600" cy="2143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01AAE-0CC5-419A-8A38-F8C841F2D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51" y="2357437"/>
            <a:ext cx="254074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4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2FE2-55ED-4E71-A631-E5AFB2EE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946778"/>
            <a:ext cx="7607210" cy="866955"/>
          </a:xfrm>
        </p:spPr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0B79-495A-41D8-84F6-FB4933B59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Team3: </a:t>
            </a:r>
            <a:r>
              <a:rPr lang="en-US" sz="2400" b="1" dirty="0"/>
              <a:t>Karel Gutierrez, Audrey Romero, Eric Wimpee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D5F7D-D9CA-45DA-9A0E-4A535D3FC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885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92</TotalTime>
  <Words>153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TEAM 3 PROJECT PRESENTATION</vt:lpstr>
      <vt:lpstr>Expense Reimbursement System</vt:lpstr>
      <vt:lpstr>Expense Reimbursement System</vt:lpstr>
      <vt:lpstr>Technologies Utilized</vt:lpstr>
      <vt:lpstr>Technologies Utilized (continued)</vt:lpstr>
      <vt:lpstr>Programmer Roles</vt:lpstr>
      <vt:lpstr>Methodologies</vt:lpstr>
      <vt:lpstr>Tech Demonstration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Wimpee</dc:creator>
  <cp:lastModifiedBy>Eric Wimpee</cp:lastModifiedBy>
  <cp:revision>13</cp:revision>
  <dcterms:created xsi:type="dcterms:W3CDTF">2019-05-17T13:55:38Z</dcterms:created>
  <dcterms:modified xsi:type="dcterms:W3CDTF">2019-05-17T15:29:36Z</dcterms:modified>
</cp:coreProperties>
</file>