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sdfesdf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sdfsdfsd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7754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sdfesdf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sdfesdf</dc:title>
  <dc:creator>Ricky Wu (Wei Chuang Ruan Jian LTD CO)</dc:creator>
  <cp:lastModifiedBy>Ricky Wu (Wei Chuang Ruan Jian LTD CO)</cp:lastModifiedBy>
  <cp:revision>1</cp:revision>
  <dcterms:created xsi:type="dcterms:W3CDTF">2006-08-16T00:00:00Z</dcterms:created>
  <dcterms:modified xsi:type="dcterms:W3CDTF">2012-04-11T09:32:43Z</dcterms:modified>
</cp:coreProperties>
</file>