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1" r:id="rId2"/>
    <p:sldId id="264" r:id="rId3"/>
    <p:sldId id="263" r:id="rId4"/>
    <p:sldId id="266" r:id="rId5"/>
    <p:sldId id="265" r:id="rId6"/>
    <p:sldId id="256" r:id="rId7"/>
    <p:sldId id="262" r:id="rId8"/>
    <p:sldId id="259" r:id="rId9"/>
    <p:sldId id="260"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20C870-A6EE-4D96-9D03-60EB46A27C20}" v="29" dt="2024-12-10T08:33:49.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T Agnes (renexter)" userId="65100be8-927e-4062-8306-eafe57b0dfd9" providerId="ADAL" clId="{C020C870-A6EE-4D96-9D03-60EB46A27C20}"/>
    <pc:docChg chg="undo custSel addSld delSld modSld sldOrd">
      <pc:chgData name="LAURET Agnes (renexter)" userId="65100be8-927e-4062-8306-eafe57b0dfd9" providerId="ADAL" clId="{C020C870-A6EE-4D96-9D03-60EB46A27C20}" dt="2024-12-16T08:16:18.949" v="8486" actId="20577"/>
      <pc:docMkLst>
        <pc:docMk/>
      </pc:docMkLst>
      <pc:sldChg chg="addSp delSp modSp mod">
        <pc:chgData name="LAURET Agnes (renexter)" userId="65100be8-927e-4062-8306-eafe57b0dfd9" providerId="ADAL" clId="{C020C870-A6EE-4D96-9D03-60EB46A27C20}" dt="2024-12-16T08:14:38.270" v="8417" actId="313"/>
        <pc:sldMkLst>
          <pc:docMk/>
          <pc:sldMk cId="218010905" sldId="256"/>
        </pc:sldMkLst>
        <pc:spChg chg="add del mod">
          <ac:chgData name="LAURET Agnes (renexter)" userId="65100be8-927e-4062-8306-eafe57b0dfd9" providerId="ADAL" clId="{C020C870-A6EE-4D96-9D03-60EB46A27C20}" dt="2024-12-02T12:32:25.718" v="529" actId="478"/>
          <ac:spMkLst>
            <pc:docMk/>
            <pc:sldMk cId="218010905" sldId="256"/>
            <ac:spMk id="2" creationId="{3B12E582-BADA-A751-B8C8-F82A7EA286DA}"/>
          </ac:spMkLst>
        </pc:spChg>
        <pc:spChg chg="add mod">
          <ac:chgData name="LAURET Agnes (renexter)" userId="65100be8-927e-4062-8306-eafe57b0dfd9" providerId="ADAL" clId="{C020C870-A6EE-4D96-9D03-60EB46A27C20}" dt="2024-12-09T10:12:52.633" v="4428" actId="164"/>
          <ac:spMkLst>
            <pc:docMk/>
            <pc:sldMk cId="218010905" sldId="256"/>
            <ac:spMk id="2" creationId="{935D7847-545D-82AF-6710-5039139E0944}"/>
          </ac:spMkLst>
        </pc:spChg>
        <pc:spChg chg="add mod">
          <ac:chgData name="LAURET Agnes (renexter)" userId="65100be8-927e-4062-8306-eafe57b0dfd9" providerId="ADAL" clId="{C020C870-A6EE-4D96-9D03-60EB46A27C20}" dt="2024-12-09T10:12:52.633" v="4428" actId="164"/>
          <ac:spMkLst>
            <pc:docMk/>
            <pc:sldMk cId="218010905" sldId="256"/>
            <ac:spMk id="3" creationId="{5419BC2B-0E77-05E9-0C34-C97EDD2E6CF5}"/>
          </ac:spMkLst>
        </pc:spChg>
        <pc:spChg chg="add del mod">
          <ac:chgData name="LAURET Agnes (renexter)" userId="65100be8-927e-4062-8306-eafe57b0dfd9" providerId="ADAL" clId="{C020C870-A6EE-4D96-9D03-60EB46A27C20}" dt="2024-12-03T16:00:00.350" v="1700" actId="478"/>
          <ac:spMkLst>
            <pc:docMk/>
            <pc:sldMk cId="218010905" sldId="256"/>
            <ac:spMk id="3" creationId="{DDCE2090-9516-5F9B-0781-807E9A1C6FDF}"/>
          </ac:spMkLst>
        </pc:spChg>
        <pc:spChg chg="add del mod">
          <ac:chgData name="LAURET Agnes (renexter)" userId="65100be8-927e-4062-8306-eafe57b0dfd9" providerId="ADAL" clId="{C020C870-A6EE-4D96-9D03-60EB46A27C20}" dt="2024-12-16T08:14:38.270" v="8417" actId="313"/>
          <ac:spMkLst>
            <pc:docMk/>
            <pc:sldMk cId="218010905" sldId="256"/>
            <ac:spMk id="4" creationId="{D8BB8539-B947-86FA-9840-F51AF37C7B40}"/>
          </ac:spMkLst>
        </pc:spChg>
        <pc:spChg chg="add mod">
          <ac:chgData name="LAURET Agnes (renexter)" userId="65100be8-927e-4062-8306-eafe57b0dfd9" providerId="ADAL" clId="{C020C870-A6EE-4D96-9D03-60EB46A27C20}" dt="2024-12-09T10:12:52.633" v="4428" actId="164"/>
          <ac:spMkLst>
            <pc:docMk/>
            <pc:sldMk cId="218010905" sldId="256"/>
            <ac:spMk id="5" creationId="{B9CCB77C-B157-4CF7-696D-4250E5EE4B81}"/>
          </ac:spMkLst>
        </pc:spChg>
        <pc:spChg chg="del">
          <ac:chgData name="LAURET Agnes (renexter)" userId="65100be8-927e-4062-8306-eafe57b0dfd9" providerId="ADAL" clId="{C020C870-A6EE-4D96-9D03-60EB46A27C20}" dt="2024-12-02T12:25:08.946" v="387" actId="478"/>
          <ac:spMkLst>
            <pc:docMk/>
            <pc:sldMk cId="218010905" sldId="256"/>
            <ac:spMk id="5" creationId="{FC7D0BB1-CD56-8675-023F-A304FB4EFAD4}"/>
          </ac:spMkLst>
        </pc:spChg>
        <pc:spChg chg="add del mod">
          <ac:chgData name="LAURET Agnes (renexter)" userId="65100be8-927e-4062-8306-eafe57b0dfd9" providerId="ADAL" clId="{C020C870-A6EE-4D96-9D03-60EB46A27C20}" dt="2024-12-09T09:26:39.634" v="2948" actId="478"/>
          <ac:spMkLst>
            <pc:docMk/>
            <pc:sldMk cId="218010905" sldId="256"/>
            <ac:spMk id="6" creationId="{43D1DC46-F477-088A-9FFA-077DB6CF686A}"/>
          </ac:spMkLst>
        </pc:spChg>
        <pc:spChg chg="add mod">
          <ac:chgData name="LAURET Agnes (renexter)" userId="65100be8-927e-4062-8306-eafe57b0dfd9" providerId="ADAL" clId="{C020C870-A6EE-4D96-9D03-60EB46A27C20}" dt="2024-12-09T10:12:52.633" v="4428" actId="164"/>
          <ac:spMkLst>
            <pc:docMk/>
            <pc:sldMk cId="218010905" sldId="256"/>
            <ac:spMk id="7" creationId="{37B9C23C-3E9B-6595-3AF2-1A705817A489}"/>
          </ac:spMkLst>
        </pc:spChg>
        <pc:spChg chg="add mod">
          <ac:chgData name="LAURET Agnes (renexter)" userId="65100be8-927e-4062-8306-eafe57b0dfd9" providerId="ADAL" clId="{C020C870-A6EE-4D96-9D03-60EB46A27C20}" dt="2024-12-09T10:12:52.633" v="4428" actId="164"/>
          <ac:spMkLst>
            <pc:docMk/>
            <pc:sldMk cId="218010905" sldId="256"/>
            <ac:spMk id="8" creationId="{1915A445-E6E9-C9E1-EBAC-9B38A8D1A907}"/>
          </ac:spMkLst>
        </pc:spChg>
        <pc:spChg chg="add mod">
          <ac:chgData name="LAURET Agnes (renexter)" userId="65100be8-927e-4062-8306-eafe57b0dfd9" providerId="ADAL" clId="{C020C870-A6EE-4D96-9D03-60EB46A27C20}" dt="2024-12-09T10:12:52.633" v="4428" actId="164"/>
          <ac:spMkLst>
            <pc:docMk/>
            <pc:sldMk cId="218010905" sldId="256"/>
            <ac:spMk id="9" creationId="{2EA5E648-1EC7-A03B-67E6-3A2795C2B756}"/>
          </ac:spMkLst>
        </pc:spChg>
        <pc:spChg chg="add mod">
          <ac:chgData name="LAURET Agnes (renexter)" userId="65100be8-927e-4062-8306-eafe57b0dfd9" providerId="ADAL" clId="{C020C870-A6EE-4D96-9D03-60EB46A27C20}" dt="2024-12-09T10:12:52.633" v="4428" actId="164"/>
          <ac:spMkLst>
            <pc:docMk/>
            <pc:sldMk cId="218010905" sldId="256"/>
            <ac:spMk id="10" creationId="{D4490C5F-2025-8309-5FC1-8F58F828D76B}"/>
          </ac:spMkLst>
        </pc:spChg>
        <pc:spChg chg="add del mod">
          <ac:chgData name="LAURET Agnes (renexter)" userId="65100be8-927e-4062-8306-eafe57b0dfd9" providerId="ADAL" clId="{C020C870-A6EE-4D96-9D03-60EB46A27C20}" dt="2024-12-09T09:42:05.660" v="3643" actId="478"/>
          <ac:spMkLst>
            <pc:docMk/>
            <pc:sldMk cId="218010905" sldId="256"/>
            <ac:spMk id="11" creationId="{6889995E-5F6E-14F5-44C3-5B877ACFEC8C}"/>
          </ac:spMkLst>
        </pc:spChg>
        <pc:spChg chg="add del mod">
          <ac:chgData name="LAURET Agnes (renexter)" userId="65100be8-927e-4062-8306-eafe57b0dfd9" providerId="ADAL" clId="{C020C870-A6EE-4D96-9D03-60EB46A27C20}" dt="2024-12-09T09:36:02.069" v="3190"/>
          <ac:spMkLst>
            <pc:docMk/>
            <pc:sldMk cId="218010905" sldId="256"/>
            <ac:spMk id="12" creationId="{BD306257-C5F4-0BF6-64B7-2F8BA30D02CB}"/>
          </ac:spMkLst>
        </pc:spChg>
        <pc:spChg chg="add mod">
          <ac:chgData name="LAURET Agnes (renexter)" userId="65100be8-927e-4062-8306-eafe57b0dfd9" providerId="ADAL" clId="{C020C870-A6EE-4D96-9D03-60EB46A27C20}" dt="2024-12-09T10:12:52.633" v="4428" actId="164"/>
          <ac:spMkLst>
            <pc:docMk/>
            <pc:sldMk cId="218010905" sldId="256"/>
            <ac:spMk id="13" creationId="{12374EB6-8F48-43C8-21E3-9DAE5BB28001}"/>
          </ac:spMkLst>
        </pc:spChg>
        <pc:spChg chg="add del mod">
          <ac:chgData name="LAURET Agnes (renexter)" userId="65100be8-927e-4062-8306-eafe57b0dfd9" providerId="ADAL" clId="{C020C870-A6EE-4D96-9D03-60EB46A27C20}" dt="2024-12-09T10:20:48.637" v="4556" actId="478"/>
          <ac:spMkLst>
            <pc:docMk/>
            <pc:sldMk cId="218010905" sldId="256"/>
            <ac:spMk id="15" creationId="{9C6799EB-3FF0-6A46-05D4-10B8F3C8995C}"/>
          </ac:spMkLst>
        </pc:spChg>
        <pc:spChg chg="add mod">
          <ac:chgData name="LAURET Agnes (renexter)" userId="65100be8-927e-4062-8306-eafe57b0dfd9" providerId="ADAL" clId="{C020C870-A6EE-4D96-9D03-60EB46A27C20}" dt="2024-12-09T10:16:19.370" v="4527" actId="1076"/>
          <ac:spMkLst>
            <pc:docMk/>
            <pc:sldMk cId="218010905" sldId="256"/>
            <ac:spMk id="16" creationId="{C0E8DC99-D0A7-0C53-0F21-4E9FB2D3A176}"/>
          </ac:spMkLst>
        </pc:spChg>
        <pc:spChg chg="add del mod">
          <ac:chgData name="LAURET Agnes (renexter)" userId="65100be8-927e-4062-8306-eafe57b0dfd9" providerId="ADAL" clId="{C020C870-A6EE-4D96-9D03-60EB46A27C20}" dt="2024-12-09T10:20:55.829" v="4560" actId="478"/>
          <ac:spMkLst>
            <pc:docMk/>
            <pc:sldMk cId="218010905" sldId="256"/>
            <ac:spMk id="18" creationId="{041712AA-FD07-ADAF-1920-0E2CEE7B111D}"/>
          </ac:spMkLst>
        </pc:spChg>
        <pc:grpChg chg="add del mod">
          <ac:chgData name="LAURET Agnes (renexter)" userId="65100be8-927e-4062-8306-eafe57b0dfd9" providerId="ADAL" clId="{C020C870-A6EE-4D96-9D03-60EB46A27C20}" dt="2024-12-09T10:12:53.458" v="4429" actId="21"/>
          <ac:grpSpMkLst>
            <pc:docMk/>
            <pc:sldMk cId="218010905" sldId="256"/>
            <ac:grpSpMk id="14" creationId="{50DB7867-5568-8ED3-0E15-8E622B6F55D5}"/>
          </ac:grpSpMkLst>
        </pc:grpChg>
      </pc:sldChg>
      <pc:sldChg chg="delSp modSp del mod">
        <pc:chgData name="LAURET Agnes (renexter)" userId="65100be8-927e-4062-8306-eafe57b0dfd9" providerId="ADAL" clId="{C020C870-A6EE-4D96-9D03-60EB46A27C20}" dt="2024-12-02T12:42:36.698" v="538" actId="47"/>
        <pc:sldMkLst>
          <pc:docMk/>
          <pc:sldMk cId="1137705518" sldId="257"/>
        </pc:sldMkLst>
        <pc:spChg chg="del mod">
          <ac:chgData name="LAURET Agnes (renexter)" userId="65100be8-927e-4062-8306-eafe57b0dfd9" providerId="ADAL" clId="{C020C870-A6EE-4D96-9D03-60EB46A27C20}" dt="2024-12-02T12:42:29.581" v="535" actId="21"/>
          <ac:spMkLst>
            <pc:docMk/>
            <pc:sldMk cId="1137705518" sldId="257"/>
            <ac:spMk id="5" creationId="{59D63C62-9B69-7174-8501-D8EDD150BF52}"/>
          </ac:spMkLst>
        </pc:spChg>
      </pc:sldChg>
      <pc:sldChg chg="addSp delSp modSp del mod">
        <pc:chgData name="LAURET Agnes (renexter)" userId="65100be8-927e-4062-8306-eafe57b0dfd9" providerId="ADAL" clId="{C020C870-A6EE-4D96-9D03-60EB46A27C20}" dt="2024-12-09T10:17:32.126" v="4538" actId="47"/>
        <pc:sldMkLst>
          <pc:docMk/>
          <pc:sldMk cId="532789453" sldId="258"/>
        </pc:sldMkLst>
        <pc:spChg chg="add del mod">
          <ac:chgData name="LAURET Agnes (renexter)" userId="65100be8-927e-4062-8306-eafe57b0dfd9" providerId="ADAL" clId="{C020C870-A6EE-4D96-9D03-60EB46A27C20}" dt="2024-12-09T10:17:16.885" v="4534" actId="478"/>
          <ac:spMkLst>
            <pc:docMk/>
            <pc:sldMk cId="532789453" sldId="258"/>
            <ac:spMk id="2" creationId="{BCE48D44-DA8A-525C-AE07-338DFA608BF1}"/>
          </ac:spMkLst>
        </pc:spChg>
        <pc:spChg chg="del mod">
          <ac:chgData name="LAURET Agnes (renexter)" userId="65100be8-927e-4062-8306-eafe57b0dfd9" providerId="ADAL" clId="{C020C870-A6EE-4D96-9D03-60EB46A27C20}" dt="2024-12-09T10:15:27.530" v="4497" actId="21"/>
          <ac:spMkLst>
            <pc:docMk/>
            <pc:sldMk cId="532789453" sldId="258"/>
            <ac:spMk id="3" creationId="{CD2153B5-4FB1-7E83-AF0D-63E387CFF5E5}"/>
          </ac:spMkLst>
        </pc:spChg>
      </pc:sldChg>
      <pc:sldChg chg="addSp delSp modSp new mod ord">
        <pc:chgData name="LAURET Agnes (renexter)" userId="65100be8-927e-4062-8306-eafe57b0dfd9" providerId="ADAL" clId="{C020C870-A6EE-4D96-9D03-60EB46A27C20}" dt="2024-12-16T08:16:18.949" v="8486" actId="20577"/>
        <pc:sldMkLst>
          <pc:docMk/>
          <pc:sldMk cId="1819615155" sldId="259"/>
        </pc:sldMkLst>
        <pc:spChg chg="add mod">
          <ac:chgData name="LAURET Agnes (renexter)" userId="65100be8-927e-4062-8306-eafe57b0dfd9" providerId="ADAL" clId="{C020C870-A6EE-4D96-9D03-60EB46A27C20}" dt="2024-12-09T10:15:08.443" v="4495" actId="20577"/>
          <ac:spMkLst>
            <pc:docMk/>
            <pc:sldMk cId="1819615155" sldId="259"/>
            <ac:spMk id="2" creationId="{3E5F8892-6805-412C-A276-997A18F7BD63}"/>
          </ac:spMkLst>
        </pc:spChg>
        <pc:spChg chg="del">
          <ac:chgData name="LAURET Agnes (renexter)" userId="65100be8-927e-4062-8306-eafe57b0dfd9" providerId="ADAL" clId="{C020C870-A6EE-4D96-9D03-60EB46A27C20}" dt="2024-12-02T12:24:54.941" v="385" actId="478"/>
          <ac:spMkLst>
            <pc:docMk/>
            <pc:sldMk cId="1819615155" sldId="259"/>
            <ac:spMk id="2" creationId="{79D1BD22-A7AA-3F55-94B5-688ECE93A6E9}"/>
          </ac:spMkLst>
        </pc:spChg>
        <pc:spChg chg="del">
          <ac:chgData name="LAURET Agnes (renexter)" userId="65100be8-927e-4062-8306-eafe57b0dfd9" providerId="ADAL" clId="{C020C870-A6EE-4D96-9D03-60EB46A27C20}" dt="2024-12-02T12:24:54.340" v="384" actId="478"/>
          <ac:spMkLst>
            <pc:docMk/>
            <pc:sldMk cId="1819615155" sldId="259"/>
            <ac:spMk id="3" creationId="{D60B16E2-85FA-36EC-9687-270C3884C7FC}"/>
          </ac:spMkLst>
        </pc:spChg>
        <pc:spChg chg="add del mod">
          <ac:chgData name="LAURET Agnes (renexter)" userId="65100be8-927e-4062-8306-eafe57b0dfd9" providerId="ADAL" clId="{C020C870-A6EE-4D96-9D03-60EB46A27C20}" dt="2024-12-09T10:14:27.420" v="4477" actId="478"/>
          <ac:spMkLst>
            <pc:docMk/>
            <pc:sldMk cId="1819615155" sldId="259"/>
            <ac:spMk id="4" creationId="{4310351B-8D83-B73F-E47D-FDDB7D90145C}"/>
          </ac:spMkLst>
        </pc:spChg>
        <pc:spChg chg="add mod">
          <ac:chgData name="LAURET Agnes (renexter)" userId="65100be8-927e-4062-8306-eafe57b0dfd9" providerId="ADAL" clId="{C020C870-A6EE-4D96-9D03-60EB46A27C20}" dt="2024-12-16T08:16:18.949" v="8486" actId="20577"/>
          <ac:spMkLst>
            <pc:docMk/>
            <pc:sldMk cId="1819615155" sldId="259"/>
            <ac:spMk id="6" creationId="{B48150E4-DF1C-4EA1-A73D-E22264D327C3}"/>
          </ac:spMkLst>
        </pc:spChg>
      </pc:sldChg>
      <pc:sldChg chg="addSp modSp new mod">
        <pc:chgData name="LAURET Agnes (renexter)" userId="65100be8-927e-4062-8306-eafe57b0dfd9" providerId="ADAL" clId="{C020C870-A6EE-4D96-9D03-60EB46A27C20}" dt="2024-12-09T14:57:44.086" v="7665" actId="14100"/>
        <pc:sldMkLst>
          <pc:docMk/>
          <pc:sldMk cId="4077526198" sldId="260"/>
        </pc:sldMkLst>
        <pc:picChg chg="add mod">
          <ac:chgData name="LAURET Agnes (renexter)" userId="65100be8-927e-4062-8306-eafe57b0dfd9" providerId="ADAL" clId="{C020C870-A6EE-4D96-9D03-60EB46A27C20}" dt="2024-12-03T08:12:48.532" v="770" actId="14100"/>
          <ac:picMkLst>
            <pc:docMk/>
            <pc:sldMk cId="4077526198" sldId="260"/>
            <ac:picMk id="3" creationId="{2C9DF0F2-CBC7-EF39-AFBD-AA0723B36EF9}"/>
          </ac:picMkLst>
        </pc:picChg>
        <pc:picChg chg="add mod">
          <ac:chgData name="LAURET Agnes (renexter)" userId="65100be8-927e-4062-8306-eafe57b0dfd9" providerId="ADAL" clId="{C020C870-A6EE-4D96-9D03-60EB46A27C20}" dt="2024-12-09T11:44:05.011" v="5518" actId="1076"/>
          <ac:picMkLst>
            <pc:docMk/>
            <pc:sldMk cId="4077526198" sldId="260"/>
            <ac:picMk id="5" creationId="{D9697D99-08BC-0B9C-C651-EE16EDAB30F0}"/>
          </ac:picMkLst>
        </pc:picChg>
        <pc:picChg chg="add mod">
          <ac:chgData name="LAURET Agnes (renexter)" userId="65100be8-927e-4062-8306-eafe57b0dfd9" providerId="ADAL" clId="{C020C870-A6EE-4D96-9D03-60EB46A27C20}" dt="2024-12-09T14:57:44.086" v="7665" actId="14100"/>
          <ac:picMkLst>
            <pc:docMk/>
            <pc:sldMk cId="4077526198" sldId="260"/>
            <ac:picMk id="7" creationId="{50F1AE92-284D-BAA1-5ECF-FDEA25393DA7}"/>
          </ac:picMkLst>
        </pc:picChg>
        <pc:picChg chg="add mod">
          <ac:chgData name="LAURET Agnes (renexter)" userId="65100be8-927e-4062-8306-eafe57b0dfd9" providerId="ADAL" clId="{C020C870-A6EE-4D96-9D03-60EB46A27C20}" dt="2024-12-06T13:10:59.928" v="1702" actId="1076"/>
          <ac:picMkLst>
            <pc:docMk/>
            <pc:sldMk cId="4077526198" sldId="260"/>
            <ac:picMk id="9" creationId="{8C87587A-72CF-5FDE-AE1B-2391750F5659}"/>
          </ac:picMkLst>
        </pc:picChg>
        <pc:picChg chg="add mod">
          <ac:chgData name="LAURET Agnes (renexter)" userId="65100be8-927e-4062-8306-eafe57b0dfd9" providerId="ADAL" clId="{C020C870-A6EE-4D96-9D03-60EB46A27C20}" dt="2024-12-02T16:27:54.094" v="757" actId="1076"/>
          <ac:picMkLst>
            <pc:docMk/>
            <pc:sldMk cId="4077526198" sldId="260"/>
            <ac:picMk id="11" creationId="{FF67E9DE-9CB4-0EA6-5A59-5FFD9123F089}"/>
          </ac:picMkLst>
        </pc:picChg>
        <pc:picChg chg="add mod">
          <ac:chgData name="LAURET Agnes (renexter)" userId="65100be8-927e-4062-8306-eafe57b0dfd9" providerId="ADAL" clId="{C020C870-A6EE-4D96-9D03-60EB46A27C20}" dt="2024-12-03T12:35:40.346" v="1549" actId="1076"/>
          <ac:picMkLst>
            <pc:docMk/>
            <pc:sldMk cId="4077526198" sldId="260"/>
            <ac:picMk id="13" creationId="{2174834F-BAD1-CBD6-2FC5-B98D33C44250}"/>
          </ac:picMkLst>
        </pc:picChg>
        <pc:picChg chg="add mod">
          <ac:chgData name="LAURET Agnes (renexter)" userId="65100be8-927e-4062-8306-eafe57b0dfd9" providerId="ADAL" clId="{C020C870-A6EE-4D96-9D03-60EB46A27C20}" dt="2024-12-06T09:33:16.262" v="1701" actId="1076"/>
          <ac:picMkLst>
            <pc:docMk/>
            <pc:sldMk cId="4077526198" sldId="260"/>
            <ac:picMk id="15" creationId="{4306C3B8-9659-E992-430C-6D05F82C2B87}"/>
          </ac:picMkLst>
        </pc:picChg>
      </pc:sldChg>
      <pc:sldChg chg="addSp delSp modSp new mod">
        <pc:chgData name="LAURET Agnes (renexter)" userId="65100be8-927e-4062-8306-eafe57b0dfd9" providerId="ADAL" clId="{C020C870-A6EE-4D96-9D03-60EB46A27C20}" dt="2024-12-09T11:01:33.838" v="5120" actId="20577"/>
        <pc:sldMkLst>
          <pc:docMk/>
          <pc:sldMk cId="2278994066" sldId="261"/>
        </pc:sldMkLst>
        <pc:spChg chg="add del mod">
          <ac:chgData name="LAURET Agnes (renexter)" userId="65100be8-927e-4062-8306-eafe57b0dfd9" providerId="ADAL" clId="{C020C870-A6EE-4D96-9D03-60EB46A27C20}" dt="2024-12-03T08:16:04.463" v="777"/>
          <ac:spMkLst>
            <pc:docMk/>
            <pc:sldMk cId="2278994066" sldId="261"/>
            <ac:spMk id="2" creationId="{4A86A273-2192-7C2F-A92D-FCBC6BF06481}"/>
          </ac:spMkLst>
        </pc:spChg>
        <pc:spChg chg="add mod">
          <ac:chgData name="LAURET Agnes (renexter)" userId="65100be8-927e-4062-8306-eafe57b0dfd9" providerId="ADAL" clId="{C020C870-A6EE-4D96-9D03-60EB46A27C20}" dt="2024-12-09T11:01:33.838" v="5120" actId="20577"/>
          <ac:spMkLst>
            <pc:docMk/>
            <pc:sldMk cId="2278994066" sldId="261"/>
            <ac:spMk id="3" creationId="{9417AD0F-A770-1007-CF22-AA7B9FD7650E}"/>
          </ac:spMkLst>
        </pc:spChg>
      </pc:sldChg>
      <pc:sldChg chg="addSp delSp modSp new mod">
        <pc:chgData name="LAURET Agnes (renexter)" userId="65100be8-927e-4062-8306-eafe57b0dfd9" providerId="ADAL" clId="{C020C870-A6EE-4D96-9D03-60EB46A27C20}" dt="2024-12-16T08:15:45.823" v="8437" actId="20577"/>
        <pc:sldMkLst>
          <pc:docMk/>
          <pc:sldMk cId="4294033145" sldId="262"/>
        </pc:sldMkLst>
        <pc:spChg chg="add mod">
          <ac:chgData name="LAURET Agnes (renexter)" userId="65100be8-927e-4062-8306-eafe57b0dfd9" providerId="ADAL" clId="{C020C870-A6EE-4D96-9D03-60EB46A27C20}" dt="2024-12-16T08:15:45.823" v="8437" actId="20577"/>
          <ac:spMkLst>
            <pc:docMk/>
            <pc:sldMk cId="4294033145" sldId="262"/>
            <ac:spMk id="3" creationId="{3AF58A83-E521-ED5A-C328-2F007AA9FC2F}"/>
          </ac:spMkLst>
        </pc:spChg>
        <pc:spChg chg="mod">
          <ac:chgData name="LAURET Agnes (renexter)" userId="65100be8-927e-4062-8306-eafe57b0dfd9" providerId="ADAL" clId="{C020C870-A6EE-4D96-9D03-60EB46A27C20}" dt="2024-12-09T10:12:55.126" v="4430"/>
          <ac:spMkLst>
            <pc:docMk/>
            <pc:sldMk cId="4294033145" sldId="262"/>
            <ac:spMk id="5" creationId="{0DF26F46-2FCA-1AC6-075E-4626459503A7}"/>
          </ac:spMkLst>
        </pc:spChg>
        <pc:spChg chg="mod">
          <ac:chgData name="LAURET Agnes (renexter)" userId="65100be8-927e-4062-8306-eafe57b0dfd9" providerId="ADAL" clId="{C020C870-A6EE-4D96-9D03-60EB46A27C20}" dt="2024-12-09T10:12:55.126" v="4430"/>
          <ac:spMkLst>
            <pc:docMk/>
            <pc:sldMk cId="4294033145" sldId="262"/>
            <ac:spMk id="6" creationId="{4D98F2A6-3BD6-0FC4-D0EE-D8C52D1F335E}"/>
          </ac:spMkLst>
        </pc:spChg>
        <pc:spChg chg="mod">
          <ac:chgData name="LAURET Agnes (renexter)" userId="65100be8-927e-4062-8306-eafe57b0dfd9" providerId="ADAL" clId="{C020C870-A6EE-4D96-9D03-60EB46A27C20}" dt="2024-12-09T10:12:55.126" v="4430"/>
          <ac:spMkLst>
            <pc:docMk/>
            <pc:sldMk cId="4294033145" sldId="262"/>
            <ac:spMk id="7" creationId="{3C64D982-4645-2854-9F16-95B9A227E2BA}"/>
          </ac:spMkLst>
        </pc:spChg>
        <pc:spChg chg="mod">
          <ac:chgData name="LAURET Agnes (renexter)" userId="65100be8-927e-4062-8306-eafe57b0dfd9" providerId="ADAL" clId="{C020C870-A6EE-4D96-9D03-60EB46A27C20}" dt="2024-12-09T10:12:55.126" v="4430"/>
          <ac:spMkLst>
            <pc:docMk/>
            <pc:sldMk cId="4294033145" sldId="262"/>
            <ac:spMk id="8" creationId="{565EABCE-E0CD-B373-23C5-DDFA78DBF617}"/>
          </ac:spMkLst>
        </pc:spChg>
        <pc:spChg chg="mod">
          <ac:chgData name="LAURET Agnes (renexter)" userId="65100be8-927e-4062-8306-eafe57b0dfd9" providerId="ADAL" clId="{C020C870-A6EE-4D96-9D03-60EB46A27C20}" dt="2024-12-09T10:12:55.126" v="4430"/>
          <ac:spMkLst>
            <pc:docMk/>
            <pc:sldMk cId="4294033145" sldId="262"/>
            <ac:spMk id="9" creationId="{A737C0F9-CCDC-7552-336D-2820BE768330}"/>
          </ac:spMkLst>
        </pc:spChg>
        <pc:spChg chg="mod">
          <ac:chgData name="LAURET Agnes (renexter)" userId="65100be8-927e-4062-8306-eafe57b0dfd9" providerId="ADAL" clId="{C020C870-A6EE-4D96-9D03-60EB46A27C20}" dt="2024-12-09T10:12:55.126" v="4430"/>
          <ac:spMkLst>
            <pc:docMk/>
            <pc:sldMk cId="4294033145" sldId="262"/>
            <ac:spMk id="10" creationId="{30B17005-EF1E-FDD4-D9BF-C60C7E17006E}"/>
          </ac:spMkLst>
        </pc:spChg>
        <pc:spChg chg="mod">
          <ac:chgData name="LAURET Agnes (renexter)" userId="65100be8-927e-4062-8306-eafe57b0dfd9" providerId="ADAL" clId="{C020C870-A6EE-4D96-9D03-60EB46A27C20}" dt="2024-12-09T10:12:55.126" v="4430"/>
          <ac:spMkLst>
            <pc:docMk/>
            <pc:sldMk cId="4294033145" sldId="262"/>
            <ac:spMk id="11" creationId="{D475EF46-3191-0735-6869-8E1253EE0E6F}"/>
          </ac:spMkLst>
        </pc:spChg>
        <pc:spChg chg="mod">
          <ac:chgData name="LAURET Agnes (renexter)" userId="65100be8-927e-4062-8306-eafe57b0dfd9" providerId="ADAL" clId="{C020C870-A6EE-4D96-9D03-60EB46A27C20}" dt="2024-12-09T10:12:55.126" v="4430"/>
          <ac:spMkLst>
            <pc:docMk/>
            <pc:sldMk cId="4294033145" sldId="262"/>
            <ac:spMk id="12" creationId="{6BA1C565-0F49-EC27-D0B4-8A236AA25BB3}"/>
          </ac:spMkLst>
        </pc:spChg>
        <pc:spChg chg="mod">
          <ac:chgData name="LAURET Agnes (renexter)" userId="65100be8-927e-4062-8306-eafe57b0dfd9" providerId="ADAL" clId="{C020C870-A6EE-4D96-9D03-60EB46A27C20}" dt="2024-12-09T10:13:36.568" v="4436"/>
          <ac:spMkLst>
            <pc:docMk/>
            <pc:sldMk cId="4294033145" sldId="262"/>
            <ac:spMk id="14" creationId="{CEF37A19-E59F-A730-4219-5560332E3DFF}"/>
          </ac:spMkLst>
        </pc:spChg>
        <pc:spChg chg="mod">
          <ac:chgData name="LAURET Agnes (renexter)" userId="65100be8-927e-4062-8306-eafe57b0dfd9" providerId="ADAL" clId="{C020C870-A6EE-4D96-9D03-60EB46A27C20}" dt="2024-12-09T10:13:36.568" v="4436"/>
          <ac:spMkLst>
            <pc:docMk/>
            <pc:sldMk cId="4294033145" sldId="262"/>
            <ac:spMk id="15" creationId="{D48B34DE-49D9-0277-9BFD-381A8BB31A07}"/>
          </ac:spMkLst>
        </pc:spChg>
        <pc:spChg chg="mod">
          <ac:chgData name="LAURET Agnes (renexter)" userId="65100be8-927e-4062-8306-eafe57b0dfd9" providerId="ADAL" clId="{C020C870-A6EE-4D96-9D03-60EB46A27C20}" dt="2024-12-09T10:13:36.568" v="4436"/>
          <ac:spMkLst>
            <pc:docMk/>
            <pc:sldMk cId="4294033145" sldId="262"/>
            <ac:spMk id="16" creationId="{45B1BA20-DC93-392A-809F-E789FD429FCF}"/>
          </ac:spMkLst>
        </pc:spChg>
        <pc:spChg chg="mod">
          <ac:chgData name="LAURET Agnes (renexter)" userId="65100be8-927e-4062-8306-eafe57b0dfd9" providerId="ADAL" clId="{C020C870-A6EE-4D96-9D03-60EB46A27C20}" dt="2024-12-09T10:13:36.568" v="4436"/>
          <ac:spMkLst>
            <pc:docMk/>
            <pc:sldMk cId="4294033145" sldId="262"/>
            <ac:spMk id="17" creationId="{08D6F0D1-4BB1-0752-924F-3D82E0895CEA}"/>
          </ac:spMkLst>
        </pc:spChg>
        <pc:spChg chg="mod">
          <ac:chgData name="LAURET Agnes (renexter)" userId="65100be8-927e-4062-8306-eafe57b0dfd9" providerId="ADAL" clId="{C020C870-A6EE-4D96-9D03-60EB46A27C20}" dt="2024-12-09T10:13:36.568" v="4436"/>
          <ac:spMkLst>
            <pc:docMk/>
            <pc:sldMk cId="4294033145" sldId="262"/>
            <ac:spMk id="18" creationId="{3615C544-9EBA-6A96-CC4D-C66AE965B53F}"/>
          </ac:spMkLst>
        </pc:spChg>
        <pc:spChg chg="mod">
          <ac:chgData name="LAURET Agnes (renexter)" userId="65100be8-927e-4062-8306-eafe57b0dfd9" providerId="ADAL" clId="{C020C870-A6EE-4D96-9D03-60EB46A27C20}" dt="2024-12-09T10:13:36.568" v="4436"/>
          <ac:spMkLst>
            <pc:docMk/>
            <pc:sldMk cId="4294033145" sldId="262"/>
            <ac:spMk id="19" creationId="{CAB530BF-D95B-10EA-E7A4-B0DC2781C06F}"/>
          </ac:spMkLst>
        </pc:spChg>
        <pc:spChg chg="mod">
          <ac:chgData name="LAURET Agnes (renexter)" userId="65100be8-927e-4062-8306-eafe57b0dfd9" providerId="ADAL" clId="{C020C870-A6EE-4D96-9D03-60EB46A27C20}" dt="2024-12-09T10:13:36.568" v="4436"/>
          <ac:spMkLst>
            <pc:docMk/>
            <pc:sldMk cId="4294033145" sldId="262"/>
            <ac:spMk id="20" creationId="{5CAA06A6-8B8B-FAE7-DD26-6E0DD379AF75}"/>
          </ac:spMkLst>
        </pc:spChg>
        <pc:spChg chg="mod">
          <ac:chgData name="LAURET Agnes (renexter)" userId="65100be8-927e-4062-8306-eafe57b0dfd9" providerId="ADAL" clId="{C020C870-A6EE-4D96-9D03-60EB46A27C20}" dt="2024-12-09T10:13:36.568" v="4436"/>
          <ac:spMkLst>
            <pc:docMk/>
            <pc:sldMk cId="4294033145" sldId="262"/>
            <ac:spMk id="21" creationId="{C1936EB5-50F8-3FEF-C68A-FE90B30FE0C7}"/>
          </ac:spMkLst>
        </pc:spChg>
        <pc:spChg chg="add del mod">
          <ac:chgData name="LAURET Agnes (renexter)" userId="65100be8-927e-4062-8306-eafe57b0dfd9" providerId="ADAL" clId="{C020C870-A6EE-4D96-9D03-60EB46A27C20}" dt="2024-12-09T10:14:13.888" v="4472" actId="21"/>
          <ac:spMkLst>
            <pc:docMk/>
            <pc:sldMk cId="4294033145" sldId="262"/>
            <ac:spMk id="22" creationId="{C56ACFEF-7713-EAAA-98C1-1E2B260218C1}"/>
          </ac:spMkLst>
        </pc:spChg>
        <pc:grpChg chg="add mod">
          <ac:chgData name="LAURET Agnes (renexter)" userId="65100be8-927e-4062-8306-eafe57b0dfd9" providerId="ADAL" clId="{C020C870-A6EE-4D96-9D03-60EB46A27C20}" dt="2024-12-09T10:13:00.175" v="4432" actId="1076"/>
          <ac:grpSpMkLst>
            <pc:docMk/>
            <pc:sldMk cId="4294033145" sldId="262"/>
            <ac:grpSpMk id="4" creationId="{CA36DBBB-290D-0470-B263-579049F9B3C3}"/>
          </ac:grpSpMkLst>
        </pc:grpChg>
        <pc:grpChg chg="add del mod">
          <ac:chgData name="LAURET Agnes (renexter)" userId="65100be8-927e-4062-8306-eafe57b0dfd9" providerId="ADAL" clId="{C020C870-A6EE-4D96-9D03-60EB46A27C20}" dt="2024-12-09T10:13:41.480" v="4438" actId="478"/>
          <ac:grpSpMkLst>
            <pc:docMk/>
            <pc:sldMk cId="4294033145" sldId="262"/>
            <ac:grpSpMk id="13" creationId="{EF0E6522-981C-F05A-F5A0-E5A0E7E33BD5}"/>
          </ac:grpSpMkLst>
        </pc:grpChg>
      </pc:sldChg>
      <pc:sldChg chg="addSp modSp new mod">
        <pc:chgData name="LAURET Agnes (renexter)" userId="65100be8-927e-4062-8306-eafe57b0dfd9" providerId="ADAL" clId="{C020C870-A6EE-4D96-9D03-60EB46A27C20}" dt="2024-12-10T08:39:43.153" v="7868" actId="1076"/>
        <pc:sldMkLst>
          <pc:docMk/>
          <pc:sldMk cId="3173356572" sldId="263"/>
        </pc:sldMkLst>
        <pc:spChg chg="add mod">
          <ac:chgData name="LAURET Agnes (renexter)" userId="65100be8-927e-4062-8306-eafe57b0dfd9" providerId="ADAL" clId="{C020C870-A6EE-4D96-9D03-60EB46A27C20}" dt="2024-12-09T14:36:30.799" v="6482" actId="179"/>
          <ac:spMkLst>
            <pc:docMk/>
            <pc:sldMk cId="3173356572" sldId="263"/>
            <ac:spMk id="2" creationId="{C7BDDEA6-D13B-B0E4-F743-AA333171756C}"/>
          </ac:spMkLst>
        </pc:spChg>
        <pc:spChg chg="add mod">
          <ac:chgData name="LAURET Agnes (renexter)" userId="65100be8-927e-4062-8306-eafe57b0dfd9" providerId="ADAL" clId="{C020C870-A6EE-4D96-9D03-60EB46A27C20}" dt="2024-12-10T08:39:43.153" v="7868" actId="1076"/>
          <ac:spMkLst>
            <pc:docMk/>
            <pc:sldMk cId="3173356572" sldId="263"/>
            <ac:spMk id="3" creationId="{E07F06B1-395F-F7B5-3730-E3E1028437C5}"/>
          </ac:spMkLst>
        </pc:spChg>
        <pc:spChg chg="add mod">
          <ac:chgData name="LAURET Agnes (renexter)" userId="65100be8-927e-4062-8306-eafe57b0dfd9" providerId="ADAL" clId="{C020C870-A6EE-4D96-9D03-60EB46A27C20}" dt="2024-12-09T14:26:16.343" v="6412" actId="20577"/>
          <ac:spMkLst>
            <pc:docMk/>
            <pc:sldMk cId="3173356572" sldId="263"/>
            <ac:spMk id="4" creationId="{92ED6850-129A-FC3A-D355-FC7D7696183C}"/>
          </ac:spMkLst>
        </pc:spChg>
      </pc:sldChg>
      <pc:sldChg chg="addSp modSp new mod">
        <pc:chgData name="LAURET Agnes (renexter)" userId="65100be8-927e-4062-8306-eafe57b0dfd9" providerId="ADAL" clId="{C020C870-A6EE-4D96-9D03-60EB46A27C20}" dt="2024-12-10T08:36:52.825" v="7859" actId="120"/>
        <pc:sldMkLst>
          <pc:docMk/>
          <pc:sldMk cId="1701139131" sldId="264"/>
        </pc:sldMkLst>
        <pc:spChg chg="add mod">
          <ac:chgData name="LAURET Agnes (renexter)" userId="65100be8-927e-4062-8306-eafe57b0dfd9" providerId="ADAL" clId="{C020C870-A6EE-4D96-9D03-60EB46A27C20}" dt="2024-12-10T08:36:52.825" v="7859" actId="120"/>
          <ac:spMkLst>
            <pc:docMk/>
            <pc:sldMk cId="1701139131" sldId="264"/>
            <ac:spMk id="2" creationId="{2A1A1AE1-BFC1-8B24-B01D-BB84EDED60F8}"/>
          </ac:spMkLst>
        </pc:spChg>
        <pc:spChg chg="add mod">
          <ac:chgData name="LAURET Agnes (renexter)" userId="65100be8-927e-4062-8306-eafe57b0dfd9" providerId="ADAL" clId="{C020C870-A6EE-4D96-9D03-60EB46A27C20}" dt="2024-12-09T14:51:18" v="7499" actId="179"/>
          <ac:spMkLst>
            <pc:docMk/>
            <pc:sldMk cId="1701139131" sldId="264"/>
            <ac:spMk id="3" creationId="{1C6D110D-01CB-0F43-D840-A210D2D784BE}"/>
          </ac:spMkLst>
        </pc:spChg>
      </pc:sldChg>
      <pc:sldChg chg="addSp modSp new mod">
        <pc:chgData name="LAURET Agnes (renexter)" userId="65100be8-927e-4062-8306-eafe57b0dfd9" providerId="ADAL" clId="{C020C870-A6EE-4D96-9D03-60EB46A27C20}" dt="2024-12-10T08:32:56.811" v="7764" actId="20577"/>
        <pc:sldMkLst>
          <pc:docMk/>
          <pc:sldMk cId="1370152919" sldId="265"/>
        </pc:sldMkLst>
        <pc:spChg chg="add mod">
          <ac:chgData name="LAURET Agnes (renexter)" userId="65100be8-927e-4062-8306-eafe57b0dfd9" providerId="ADAL" clId="{C020C870-A6EE-4D96-9D03-60EB46A27C20}" dt="2024-12-10T08:32:56.811" v="7764" actId="20577"/>
          <ac:spMkLst>
            <pc:docMk/>
            <pc:sldMk cId="1370152919" sldId="265"/>
            <ac:spMk id="3" creationId="{966DF029-6CBA-72B9-3D08-4D8B4E7C59AA}"/>
          </ac:spMkLst>
        </pc:spChg>
        <pc:spChg chg="add mod">
          <ac:chgData name="LAURET Agnes (renexter)" userId="65100be8-927e-4062-8306-eafe57b0dfd9" providerId="ADAL" clId="{C020C870-A6EE-4D96-9D03-60EB46A27C20}" dt="2024-12-09T14:50:52.707" v="7497" actId="1076"/>
          <ac:spMkLst>
            <pc:docMk/>
            <pc:sldMk cId="1370152919" sldId="265"/>
            <ac:spMk id="4" creationId="{D606954B-E364-62C4-EA41-CB7EFF0B4D8E}"/>
          </ac:spMkLst>
        </pc:spChg>
        <pc:spChg chg="add mod">
          <ac:chgData name="LAURET Agnes (renexter)" userId="65100be8-927e-4062-8306-eafe57b0dfd9" providerId="ADAL" clId="{C020C870-A6EE-4D96-9D03-60EB46A27C20}" dt="2024-12-09T14:50:38.782" v="7493" actId="1076"/>
          <ac:spMkLst>
            <pc:docMk/>
            <pc:sldMk cId="1370152919" sldId="265"/>
            <ac:spMk id="6" creationId="{7501A609-1BBD-3F6B-43D5-12D9E0D72828}"/>
          </ac:spMkLst>
        </pc:spChg>
      </pc:sldChg>
      <pc:sldChg chg="addSp modSp new mod">
        <pc:chgData name="LAURET Agnes (renexter)" userId="65100be8-927e-4062-8306-eafe57b0dfd9" providerId="ADAL" clId="{C020C870-A6EE-4D96-9D03-60EB46A27C20}" dt="2024-12-10T08:55:23.456" v="8403" actId="20577"/>
        <pc:sldMkLst>
          <pc:docMk/>
          <pc:sldMk cId="762947790" sldId="266"/>
        </pc:sldMkLst>
        <pc:spChg chg="add mod">
          <ac:chgData name="LAURET Agnes (renexter)" userId="65100be8-927e-4062-8306-eafe57b0dfd9" providerId="ADAL" clId="{C020C870-A6EE-4D96-9D03-60EB46A27C20}" dt="2024-12-09T14:25:10.196" v="6332" actId="20577"/>
          <ac:spMkLst>
            <pc:docMk/>
            <pc:sldMk cId="762947790" sldId="266"/>
            <ac:spMk id="2" creationId="{5D6596D0-A8A2-9721-E976-C0B79D6BDF72}"/>
          </ac:spMkLst>
        </pc:spChg>
        <pc:spChg chg="add mod">
          <ac:chgData name="LAURET Agnes (renexter)" userId="65100be8-927e-4062-8306-eafe57b0dfd9" providerId="ADAL" clId="{C020C870-A6EE-4D96-9D03-60EB46A27C20}" dt="2024-12-10T08:55:23.456" v="8403" actId="20577"/>
          <ac:spMkLst>
            <pc:docMk/>
            <pc:sldMk cId="762947790" sldId="266"/>
            <ac:spMk id="3" creationId="{0C4A3CE3-C532-0316-3307-773D374F71C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8E397A-6140-4675-A13A-3697C262D928}" type="datetimeFigureOut">
              <a:rPr lang="fr-FR" smtClean="0"/>
              <a:t>09/01/2025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D74EC-7895-4908-80BE-7D81FB924BCF}" type="slidenum">
              <a:rPr lang="fr-FR" smtClean="0"/>
              <a:t>‹N°›</a:t>
            </a:fld>
            <a:endParaRPr lang="fr-FR"/>
          </a:p>
        </p:txBody>
      </p:sp>
    </p:spTree>
    <p:extLst>
      <p:ext uri="{BB962C8B-B14F-4D97-AF65-F5344CB8AC3E}">
        <p14:creationId xmlns:p14="http://schemas.microsoft.com/office/powerpoint/2010/main" val="21975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94A9C3-8A2C-838B-5FC5-529CF2BBC26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ED33D97-7B79-4808-7E91-DBB086DC7D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A35BF29-B625-65BB-124D-204F39BE63F5}"/>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5" name="Espace réservé du pied de page 4">
            <a:extLst>
              <a:ext uri="{FF2B5EF4-FFF2-40B4-BE49-F238E27FC236}">
                <a16:creationId xmlns:a16="http://schemas.microsoft.com/office/drawing/2014/main" id="{6D541CFE-A381-312A-2A47-6771D43AB32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439D6B-296A-18E6-A75B-B9DDB9849E31}"/>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15340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66DBE2-4B3E-2F75-975F-009D958E10F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6CFAAC8-22BB-2F4F-D306-64656D7D426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7A2F63-61DA-8175-3F80-1154963E892E}"/>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5" name="Espace réservé du pied de page 4">
            <a:extLst>
              <a:ext uri="{FF2B5EF4-FFF2-40B4-BE49-F238E27FC236}">
                <a16:creationId xmlns:a16="http://schemas.microsoft.com/office/drawing/2014/main" id="{845E75AA-0412-2977-986E-62CBC7F192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F8B7FC9-1616-19AA-5DFC-9028FD88297C}"/>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32099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77C8066-B001-51BB-528A-F66899A3AC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1A46959-DD49-6788-D48F-613E7E9EE1A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32A78AC-86CA-6901-1FEA-4A944DF7D40F}"/>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5" name="Espace réservé du pied de page 4">
            <a:extLst>
              <a:ext uri="{FF2B5EF4-FFF2-40B4-BE49-F238E27FC236}">
                <a16:creationId xmlns:a16="http://schemas.microsoft.com/office/drawing/2014/main" id="{48F3CC87-0D64-53AF-95E4-40A66A4D933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43AE82-ED7F-A923-2819-B83877ADC484}"/>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50459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E40FDA-C598-F34E-1D57-7CF992E0563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BBE47D-12C3-F438-C186-F8BC1618AA3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A55E1F-6971-A215-624A-A7ABB69BDB97}"/>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5" name="Espace réservé du pied de page 4">
            <a:extLst>
              <a:ext uri="{FF2B5EF4-FFF2-40B4-BE49-F238E27FC236}">
                <a16:creationId xmlns:a16="http://schemas.microsoft.com/office/drawing/2014/main" id="{A8A2B3F7-3A28-9CEA-03BF-DB63027486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5A1FA2B-E6D6-AC0E-09F4-60452A14C3A8}"/>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04379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BA4DBD-4B8C-9B9F-8AD7-033083BB66A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EE5523A-213C-D587-9FCD-1CA96CB95F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35CF3F-6644-FB94-DF8D-F47EA64BDF0F}"/>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5" name="Espace réservé du pied de page 4">
            <a:extLst>
              <a:ext uri="{FF2B5EF4-FFF2-40B4-BE49-F238E27FC236}">
                <a16:creationId xmlns:a16="http://schemas.microsoft.com/office/drawing/2014/main" id="{460329D8-F873-612A-00F7-28926D8E97F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EFB3E5-A2C3-65E7-D1FF-EAA8FE79D59F}"/>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159245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BD4320-30B0-923B-C1C7-EA8E8820A9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5ED64CA-51E6-1DA6-539A-8AB192C727F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8CA627-D54E-3F3A-0AD7-95F1AC9DA6E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0AC4A02-53D0-8885-7C51-A868C757A444}"/>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6" name="Espace réservé du pied de page 5">
            <a:extLst>
              <a:ext uri="{FF2B5EF4-FFF2-40B4-BE49-F238E27FC236}">
                <a16:creationId xmlns:a16="http://schemas.microsoft.com/office/drawing/2014/main" id="{84F5C045-261C-9116-BA71-6CEBAC08324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BBDC2D0-1472-9D13-3AEC-2E3BE36AC7F3}"/>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764464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EF45F1-0EC0-7A40-4B19-C7A8D00C099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4E2E1A2-011C-8753-8580-E2E6BE984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1157DD1-BE9D-0067-306C-709B7684EA0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A819CCE-74D0-386C-6927-153EE5F43F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D4B1821-E596-F7DE-1B84-53AA02786AC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EF43C7B-DF9F-0D29-D88A-0A5800E4EA31}"/>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8" name="Espace réservé du pied de page 7">
            <a:extLst>
              <a:ext uri="{FF2B5EF4-FFF2-40B4-BE49-F238E27FC236}">
                <a16:creationId xmlns:a16="http://schemas.microsoft.com/office/drawing/2014/main" id="{E23AA056-C382-3B7D-935E-729F5DF7730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5EE3F5D-F27F-1B57-2CCD-CA9D4FEF223D}"/>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294273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A54E7F-588A-69EE-8789-07E831668ED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1EB1695-1EB9-6123-3189-B597FD4D5E7C}"/>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4" name="Espace réservé du pied de page 3">
            <a:extLst>
              <a:ext uri="{FF2B5EF4-FFF2-40B4-BE49-F238E27FC236}">
                <a16:creationId xmlns:a16="http://schemas.microsoft.com/office/drawing/2014/main" id="{DC1C70AE-1DE4-9237-45A1-6C0F9495AB5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E070096-6F10-730D-7105-7C4C8FEF42E2}"/>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159298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636C4BE-EA7B-DA44-4B24-41C58C41D15B}"/>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3" name="Espace réservé du pied de page 2">
            <a:extLst>
              <a:ext uri="{FF2B5EF4-FFF2-40B4-BE49-F238E27FC236}">
                <a16:creationId xmlns:a16="http://schemas.microsoft.com/office/drawing/2014/main" id="{46E3D956-F299-F5A8-059C-BD68C93DCC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0064EBF-F670-B8B2-D5F9-A2BE188934D4}"/>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270640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D00DA2-0ADB-F17E-1F42-DAC89BB8FA2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8497942-FA63-30B5-0EC1-D61B5F54C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0246744-C587-DF08-45EC-799C42132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527B035-EA35-3DF1-23CB-F2A37F05B932}"/>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6" name="Espace réservé du pied de page 5">
            <a:extLst>
              <a:ext uri="{FF2B5EF4-FFF2-40B4-BE49-F238E27FC236}">
                <a16:creationId xmlns:a16="http://schemas.microsoft.com/office/drawing/2014/main" id="{A197B0AD-25B9-1EDE-D428-66CA7BC03D3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B34B0C-0B24-CAB1-37F2-6B473BB20290}"/>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282290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CAAAB9-7387-E6D9-A904-9A7688776CB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4106461-7AFA-5D8F-FC48-B79F10BAFA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70CD94A-FEA3-D6B4-DD41-8091E2A01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CE801F1-3099-68F8-E6D0-96C2C14B8153}"/>
              </a:ext>
            </a:extLst>
          </p:cNvPr>
          <p:cNvSpPr>
            <a:spLocks noGrp="1"/>
          </p:cNvSpPr>
          <p:nvPr>
            <p:ph type="dt" sz="half" idx="10"/>
          </p:nvPr>
        </p:nvSpPr>
        <p:spPr/>
        <p:txBody>
          <a:bodyPr/>
          <a:lstStyle/>
          <a:p>
            <a:fld id="{FE90BDB7-AC3D-4A16-9F85-11D1161EAEF9}" type="datetimeFigureOut">
              <a:rPr lang="fr-FR" smtClean="0"/>
              <a:t>09/01/2025</a:t>
            </a:fld>
            <a:endParaRPr lang="fr-FR"/>
          </a:p>
        </p:txBody>
      </p:sp>
      <p:sp>
        <p:nvSpPr>
          <p:cNvPr id="6" name="Espace réservé du pied de page 5">
            <a:extLst>
              <a:ext uri="{FF2B5EF4-FFF2-40B4-BE49-F238E27FC236}">
                <a16:creationId xmlns:a16="http://schemas.microsoft.com/office/drawing/2014/main" id="{B86AA04D-17B3-0910-5532-21BEDE7635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4EBA592-1C5D-8248-3434-05A76079A3C3}"/>
              </a:ext>
            </a:extLst>
          </p:cNvPr>
          <p:cNvSpPr>
            <a:spLocks noGrp="1"/>
          </p:cNvSpPr>
          <p:nvPr>
            <p:ph type="sldNum" sz="quarter" idx="12"/>
          </p:nvPr>
        </p:nvSpPr>
        <p:spPr/>
        <p:txBody>
          <a:bodyPr/>
          <a:lstStyle/>
          <a:p>
            <a:fld id="{72436BE7-1B5F-4217-9A7C-97664EA4623D}" type="slidenum">
              <a:rPr lang="fr-FR" smtClean="0"/>
              <a:t>‹N°›</a:t>
            </a:fld>
            <a:endParaRPr lang="fr-FR"/>
          </a:p>
        </p:txBody>
      </p:sp>
    </p:spTree>
    <p:extLst>
      <p:ext uri="{BB962C8B-B14F-4D97-AF65-F5344CB8AC3E}">
        <p14:creationId xmlns:p14="http://schemas.microsoft.com/office/powerpoint/2010/main" val="3968983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BE5517C-0CA7-D93A-6A6A-9F48D4ECD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BB81A0B-C17F-9742-B3A5-B171BBF9D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26B9E9B-8FD4-D9F5-010B-266EE6BD6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0BDB7-AC3D-4A16-9F85-11D1161EAEF9}" type="datetimeFigureOut">
              <a:rPr lang="fr-FR" smtClean="0"/>
              <a:t>09/01/2025</a:t>
            </a:fld>
            <a:endParaRPr lang="fr-FR"/>
          </a:p>
        </p:txBody>
      </p:sp>
      <p:sp>
        <p:nvSpPr>
          <p:cNvPr id="5" name="Espace réservé du pied de page 4">
            <a:extLst>
              <a:ext uri="{FF2B5EF4-FFF2-40B4-BE49-F238E27FC236}">
                <a16:creationId xmlns:a16="http://schemas.microsoft.com/office/drawing/2014/main" id="{48437E34-7B3C-254B-CEA5-6CC37AAD8C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D1454E6-69C3-4432-D63D-DB17D42D2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36BE7-1B5F-4217-9A7C-97664EA4623D}" type="slidenum">
              <a:rPr lang="fr-FR" smtClean="0"/>
              <a:t>‹N°›</a:t>
            </a:fld>
            <a:endParaRPr lang="fr-FR"/>
          </a:p>
        </p:txBody>
      </p:sp>
      <p:sp>
        <p:nvSpPr>
          <p:cNvPr id="8" name="ZoneTexte 7">
            <a:extLst>
              <a:ext uri="{FF2B5EF4-FFF2-40B4-BE49-F238E27FC236}">
                <a16:creationId xmlns:a16="http://schemas.microsoft.com/office/drawing/2014/main" id="{CA6D5FCF-3F7C-C3E1-FDF7-239B824A12FC}"/>
              </a:ext>
            </a:extLst>
          </p:cNvPr>
          <p:cNvSpPr txBox="1"/>
          <p:nvPr userDrawn="1">
            <p:extLst>
              <p:ext uri="{1162E1C5-73C7-4A58-AE30-91384D911F3F}">
                <p184:classification xmlns:p184="http://schemas.microsoft.com/office/powerpoint/2018/4/main" val="ftr"/>
              </p:ext>
            </p:extLst>
          </p:nvPr>
        </p:nvSpPr>
        <p:spPr>
          <a:xfrm>
            <a:off x="11334750" y="6642100"/>
            <a:ext cx="828675" cy="152400"/>
          </a:xfrm>
          <a:prstGeom prst="rect">
            <a:avLst/>
          </a:prstGeom>
        </p:spPr>
        <p:txBody>
          <a:bodyPr horzOverflow="overflow" lIns="0" tIns="0" rIns="0" bIns="0">
            <a:spAutoFit/>
          </a:bodyPr>
          <a:lstStyle/>
          <a:p>
            <a:pPr algn="l"/>
            <a:r>
              <a:rPr lang="fr-FR" sz="1000">
                <a:solidFill>
                  <a:srgbClr val="000000"/>
                </a:solidFill>
                <a:latin typeface="Arial" panose="020B0604020202020204" pitchFamily="34" charset="0"/>
                <a:cs typeface="Arial" panose="020B0604020202020204" pitchFamily="34" charset="0"/>
              </a:rPr>
              <a:t>Confidential C</a:t>
            </a:r>
          </a:p>
        </p:txBody>
      </p:sp>
    </p:spTree>
    <p:extLst>
      <p:ext uri="{BB962C8B-B14F-4D97-AF65-F5344CB8AC3E}">
        <p14:creationId xmlns:p14="http://schemas.microsoft.com/office/powerpoint/2010/main" val="478190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417AD0F-A770-1007-CF22-AA7B9FD7650E}"/>
              </a:ext>
            </a:extLst>
          </p:cNvPr>
          <p:cNvSpPr txBox="1"/>
          <p:nvPr/>
        </p:nvSpPr>
        <p:spPr>
          <a:xfrm>
            <a:off x="675014" y="474345"/>
            <a:ext cx="10450186" cy="6186309"/>
          </a:xfrm>
          <a:prstGeom prst="rect">
            <a:avLst/>
          </a:prstGeom>
          <a:noFill/>
        </p:spPr>
        <p:txBody>
          <a:bodyPr wrap="square" rtlCol="0">
            <a:spAutoFit/>
          </a:bodyPr>
          <a:lstStyle/>
          <a:p>
            <a:r>
              <a:rPr lang="fr-FR" dirty="0"/>
              <a:t>Présentation personnelle</a:t>
            </a:r>
          </a:p>
          <a:p>
            <a:r>
              <a:rPr lang="fr-FR" dirty="0"/>
              <a:t>Fiche technique (+ lien court-métrage)</a:t>
            </a:r>
          </a:p>
          <a:p>
            <a:r>
              <a:rPr lang="fr-FR" dirty="0"/>
              <a:t>Pitch</a:t>
            </a:r>
          </a:p>
          <a:p>
            <a:r>
              <a:rPr lang="fr-FR" dirty="0"/>
              <a:t>Synopsis</a:t>
            </a:r>
          </a:p>
          <a:p>
            <a:r>
              <a:rPr lang="fr-FR" dirty="0"/>
              <a:t>Scenario(=script)</a:t>
            </a:r>
          </a:p>
          <a:p>
            <a:r>
              <a:rPr lang="fr-FR" dirty="0"/>
              <a:t>Note d’intention</a:t>
            </a:r>
          </a:p>
          <a:p>
            <a:r>
              <a:rPr lang="fr-FR" dirty="0"/>
              <a:t>Contexte géographique, historique</a:t>
            </a:r>
          </a:p>
          <a:p>
            <a:r>
              <a:rPr lang="fr-FR" dirty="0" err="1"/>
              <a:t>Moodboard</a:t>
            </a:r>
            <a:endParaRPr lang="fr-FR" dirty="0"/>
          </a:p>
          <a:p>
            <a:r>
              <a:rPr lang="fr-FR" dirty="0"/>
              <a:t>Planning de production</a:t>
            </a:r>
          </a:p>
          <a:p>
            <a:r>
              <a:rPr lang="fr-FR" dirty="0"/>
              <a:t>Pipeline de production</a:t>
            </a:r>
          </a:p>
          <a:p>
            <a:r>
              <a:rPr lang="fr-FR" dirty="0"/>
              <a:t>Chara Design (+ </a:t>
            </a:r>
            <a:r>
              <a:rPr lang="fr-FR" dirty="0" err="1"/>
              <a:t>Turnaround</a:t>
            </a:r>
            <a:r>
              <a:rPr lang="fr-FR" dirty="0"/>
              <a:t>)</a:t>
            </a:r>
          </a:p>
          <a:p>
            <a:r>
              <a:rPr lang="fr-FR" dirty="0"/>
              <a:t>Concept arts</a:t>
            </a:r>
          </a:p>
          <a:p>
            <a:r>
              <a:rPr lang="fr-FR" dirty="0"/>
              <a:t>Light script &amp; </a:t>
            </a:r>
            <a:r>
              <a:rPr lang="fr-FR" dirty="0" err="1"/>
              <a:t>Color</a:t>
            </a:r>
            <a:r>
              <a:rPr lang="fr-FR" dirty="0"/>
              <a:t> script</a:t>
            </a:r>
          </a:p>
          <a:p>
            <a:r>
              <a:rPr lang="fr-FR" dirty="0"/>
              <a:t>Storyboard (codification technique+ lien animatique)</a:t>
            </a:r>
          </a:p>
          <a:p>
            <a:r>
              <a:rPr lang="fr-FR" dirty="0"/>
              <a:t>Repérages/</a:t>
            </a:r>
            <a:r>
              <a:rPr lang="fr-FR" dirty="0" err="1"/>
              <a:t>Layout</a:t>
            </a:r>
            <a:endParaRPr lang="fr-FR" dirty="0"/>
          </a:p>
          <a:p>
            <a:r>
              <a:rPr lang="fr-FR" dirty="0"/>
              <a:t>Découpage technique</a:t>
            </a:r>
          </a:p>
          <a:p>
            <a:r>
              <a:rPr lang="fr-FR" dirty="0"/>
              <a:t>Production des persos (modélisation, </a:t>
            </a:r>
            <a:r>
              <a:rPr lang="fr-FR" dirty="0" err="1"/>
              <a:t>texturing</a:t>
            </a:r>
            <a:r>
              <a:rPr lang="fr-FR" dirty="0"/>
              <a:t>, rigging, </a:t>
            </a:r>
            <a:r>
              <a:rPr lang="fr-FR" dirty="0" err="1"/>
              <a:t>controllers</a:t>
            </a:r>
            <a:r>
              <a:rPr lang="fr-FR" dirty="0"/>
              <a:t>)</a:t>
            </a:r>
          </a:p>
          <a:p>
            <a:r>
              <a:rPr lang="fr-FR" dirty="0"/>
              <a:t>Production des décors (modélisation, </a:t>
            </a:r>
            <a:r>
              <a:rPr lang="fr-FR" dirty="0" err="1"/>
              <a:t>texturing</a:t>
            </a:r>
            <a:r>
              <a:rPr lang="fr-FR" dirty="0"/>
              <a:t>)</a:t>
            </a:r>
          </a:p>
          <a:p>
            <a:r>
              <a:rPr lang="fr-FR" dirty="0" err="1"/>
              <a:t>Lighting</a:t>
            </a:r>
            <a:r>
              <a:rPr lang="fr-FR" dirty="0"/>
              <a:t> (identifier les types de lumières, douce dure éclairage 3 points)</a:t>
            </a:r>
          </a:p>
          <a:p>
            <a:r>
              <a:rPr lang="fr-FR" dirty="0"/>
              <a:t>Production des VFX</a:t>
            </a:r>
          </a:p>
          <a:p>
            <a:r>
              <a:rPr lang="fr-FR" dirty="0" err="1"/>
              <a:t>Compositing</a:t>
            </a:r>
            <a:endParaRPr lang="fr-FR" dirty="0"/>
          </a:p>
          <a:p>
            <a:r>
              <a:rPr lang="fr-FR" dirty="0"/>
              <a:t>Montage/Son</a:t>
            </a:r>
          </a:p>
        </p:txBody>
      </p:sp>
    </p:spTree>
    <p:extLst>
      <p:ext uri="{BB962C8B-B14F-4D97-AF65-F5344CB8AC3E}">
        <p14:creationId xmlns:p14="http://schemas.microsoft.com/office/powerpoint/2010/main" val="227899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A1A1AE1-BFC1-8B24-B01D-BB84EDED60F8}"/>
              </a:ext>
            </a:extLst>
          </p:cNvPr>
          <p:cNvSpPr txBox="1"/>
          <p:nvPr/>
        </p:nvSpPr>
        <p:spPr>
          <a:xfrm>
            <a:off x="548640" y="647662"/>
            <a:ext cx="10678160" cy="461665"/>
          </a:xfrm>
          <a:prstGeom prst="rect">
            <a:avLst/>
          </a:prstGeom>
          <a:noFill/>
        </p:spPr>
        <p:txBody>
          <a:bodyPr wrap="square" rtlCol="0">
            <a:spAutoFit/>
          </a:bodyPr>
          <a:lstStyle/>
          <a:p>
            <a:r>
              <a:rPr lang="fr-FR" sz="2400" b="1" dirty="0"/>
              <a:t>Fiche technique</a:t>
            </a:r>
          </a:p>
        </p:txBody>
      </p:sp>
      <p:sp>
        <p:nvSpPr>
          <p:cNvPr id="3" name="ZoneTexte 2">
            <a:extLst>
              <a:ext uri="{FF2B5EF4-FFF2-40B4-BE49-F238E27FC236}">
                <a16:creationId xmlns:a16="http://schemas.microsoft.com/office/drawing/2014/main" id="{1C6D110D-01CB-0F43-D840-A210D2D784BE}"/>
              </a:ext>
            </a:extLst>
          </p:cNvPr>
          <p:cNvSpPr txBox="1"/>
          <p:nvPr/>
        </p:nvSpPr>
        <p:spPr>
          <a:xfrm>
            <a:off x="548640" y="1184019"/>
            <a:ext cx="10678160" cy="4524315"/>
          </a:xfrm>
          <a:prstGeom prst="rect">
            <a:avLst/>
          </a:prstGeom>
          <a:noFill/>
        </p:spPr>
        <p:txBody>
          <a:bodyPr wrap="square" rtlCol="0">
            <a:spAutoFit/>
          </a:bodyPr>
          <a:lstStyle/>
          <a:p>
            <a:pPr marL="0" lvl="7"/>
            <a:r>
              <a:rPr lang="fr-FR" dirty="0"/>
              <a:t>Titre : Sœurs de pouvoir</a:t>
            </a:r>
          </a:p>
          <a:p>
            <a:pPr marL="0" lvl="7"/>
            <a:r>
              <a:rPr lang="fr-FR" dirty="0"/>
              <a:t>Réalisateur : Agnès LAURET</a:t>
            </a:r>
          </a:p>
          <a:p>
            <a:pPr marL="0" lvl="7"/>
            <a:r>
              <a:rPr lang="fr-FR" dirty="0"/>
              <a:t>Genre : Fantastique</a:t>
            </a:r>
          </a:p>
          <a:p>
            <a:pPr marL="0" lvl="7"/>
            <a:r>
              <a:rPr lang="fr-FR" dirty="0"/>
              <a:t>Format : 1920x1080</a:t>
            </a:r>
          </a:p>
          <a:p>
            <a:pPr marL="0" lvl="7"/>
            <a:r>
              <a:rPr lang="fr-FR" dirty="0"/>
              <a:t>Durée : xx</a:t>
            </a:r>
          </a:p>
          <a:p>
            <a:pPr marL="0" lvl="7"/>
            <a:r>
              <a:rPr lang="fr-FR" dirty="0"/>
              <a:t>Année : 2025</a:t>
            </a:r>
          </a:p>
          <a:p>
            <a:pPr marL="0" lvl="7"/>
            <a:r>
              <a:rPr lang="fr-FR" dirty="0"/>
              <a:t>Catégorie : Court-métrage 3D</a:t>
            </a:r>
          </a:p>
          <a:p>
            <a:pPr marL="0" lvl="7"/>
            <a:endParaRPr lang="fr-FR" dirty="0"/>
          </a:p>
          <a:p>
            <a:pPr marL="0" lvl="7"/>
            <a:r>
              <a:rPr lang="fr-FR" dirty="0"/>
              <a:t>Logiciels utilisés : </a:t>
            </a:r>
          </a:p>
          <a:p>
            <a:pPr marL="0" lvl="7"/>
            <a:r>
              <a:rPr lang="fr-FR" dirty="0"/>
              <a:t>	Concepts Arts / Storyboard : Photoshop</a:t>
            </a:r>
          </a:p>
          <a:p>
            <a:pPr marL="0" lvl="7"/>
            <a:r>
              <a:rPr lang="fr-FR" dirty="0"/>
              <a:t>	3D : Blender, Maya</a:t>
            </a:r>
          </a:p>
          <a:p>
            <a:pPr marL="0" lvl="7"/>
            <a:r>
              <a:rPr lang="fr-FR" dirty="0"/>
              <a:t>	</a:t>
            </a:r>
            <a:r>
              <a:rPr lang="fr-FR" dirty="0" err="1"/>
              <a:t>Compositing</a:t>
            </a:r>
            <a:r>
              <a:rPr lang="fr-FR" dirty="0"/>
              <a:t> : </a:t>
            </a:r>
            <a:r>
              <a:rPr lang="fr-FR" dirty="0" err="1"/>
              <a:t>After</a:t>
            </a:r>
            <a:r>
              <a:rPr lang="fr-FR" dirty="0"/>
              <a:t> </a:t>
            </a:r>
            <a:r>
              <a:rPr lang="fr-FR" dirty="0" err="1"/>
              <a:t>Effect</a:t>
            </a:r>
            <a:endParaRPr lang="fr-FR" dirty="0"/>
          </a:p>
          <a:p>
            <a:pPr marL="0" lvl="7"/>
            <a:r>
              <a:rPr lang="fr-FR" dirty="0"/>
              <a:t>	Montage : </a:t>
            </a:r>
            <a:r>
              <a:rPr lang="fr-FR" dirty="0" err="1"/>
              <a:t>Premiere</a:t>
            </a:r>
            <a:r>
              <a:rPr lang="fr-FR" dirty="0"/>
              <a:t> Pro</a:t>
            </a:r>
          </a:p>
          <a:p>
            <a:pPr marL="0" lvl="7"/>
            <a:endParaRPr lang="fr-FR" dirty="0"/>
          </a:p>
          <a:p>
            <a:pPr marL="0" lvl="7"/>
            <a:r>
              <a:rPr lang="fr-FR" dirty="0"/>
              <a:t>Lien du court-métrage :</a:t>
            </a:r>
          </a:p>
          <a:p>
            <a:pPr marL="3941763"/>
            <a:endParaRPr lang="fr-FR" dirty="0"/>
          </a:p>
        </p:txBody>
      </p:sp>
    </p:spTree>
    <p:extLst>
      <p:ext uri="{BB962C8B-B14F-4D97-AF65-F5344CB8AC3E}">
        <p14:creationId xmlns:p14="http://schemas.microsoft.com/office/powerpoint/2010/main" val="170113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7BDDEA6-D13B-B0E4-F743-AA333171756C}"/>
              </a:ext>
            </a:extLst>
          </p:cNvPr>
          <p:cNvSpPr txBox="1"/>
          <p:nvPr/>
        </p:nvSpPr>
        <p:spPr>
          <a:xfrm>
            <a:off x="0" y="647662"/>
            <a:ext cx="12192000" cy="461665"/>
          </a:xfrm>
          <a:prstGeom prst="rect">
            <a:avLst/>
          </a:prstGeom>
          <a:noFill/>
        </p:spPr>
        <p:txBody>
          <a:bodyPr wrap="square" rtlCol="0">
            <a:spAutoFit/>
          </a:bodyPr>
          <a:lstStyle/>
          <a:p>
            <a:pPr marL="630238"/>
            <a:r>
              <a:rPr lang="fr-FR" sz="2400" b="1" dirty="0"/>
              <a:t>Pitch</a:t>
            </a:r>
          </a:p>
        </p:txBody>
      </p:sp>
      <p:sp>
        <p:nvSpPr>
          <p:cNvPr id="3" name="ZoneTexte 2">
            <a:extLst>
              <a:ext uri="{FF2B5EF4-FFF2-40B4-BE49-F238E27FC236}">
                <a16:creationId xmlns:a16="http://schemas.microsoft.com/office/drawing/2014/main" id="{E07F06B1-395F-F7B5-3730-E3E1028437C5}"/>
              </a:ext>
            </a:extLst>
          </p:cNvPr>
          <p:cNvSpPr txBox="1"/>
          <p:nvPr/>
        </p:nvSpPr>
        <p:spPr>
          <a:xfrm>
            <a:off x="624840" y="1262291"/>
            <a:ext cx="11206480" cy="369332"/>
          </a:xfrm>
          <a:prstGeom prst="rect">
            <a:avLst/>
          </a:prstGeom>
          <a:noFill/>
        </p:spPr>
        <p:txBody>
          <a:bodyPr wrap="square" rtlCol="0">
            <a:spAutoFit/>
          </a:bodyPr>
          <a:lstStyle/>
          <a:p>
            <a:r>
              <a:rPr lang="fr-FR" dirty="0"/>
              <a:t>Deux sœurs se voient offrir un mystérieux bracelet par leur grand-mère qui va réveiller un pouvoir enfoui en elles. </a:t>
            </a:r>
          </a:p>
        </p:txBody>
      </p:sp>
      <p:sp>
        <p:nvSpPr>
          <p:cNvPr id="4" name="Rectangle 3">
            <a:extLst>
              <a:ext uri="{FF2B5EF4-FFF2-40B4-BE49-F238E27FC236}">
                <a16:creationId xmlns:a16="http://schemas.microsoft.com/office/drawing/2014/main" id="{92ED6850-129A-FC3A-D355-FC7D7696183C}"/>
              </a:ext>
            </a:extLst>
          </p:cNvPr>
          <p:cNvSpPr/>
          <p:nvPr/>
        </p:nvSpPr>
        <p:spPr>
          <a:xfrm>
            <a:off x="2763520" y="2037144"/>
            <a:ext cx="6148986" cy="406143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Concept Art</a:t>
            </a:r>
          </a:p>
        </p:txBody>
      </p:sp>
    </p:spTree>
    <p:extLst>
      <p:ext uri="{BB962C8B-B14F-4D97-AF65-F5344CB8AC3E}">
        <p14:creationId xmlns:p14="http://schemas.microsoft.com/office/powerpoint/2010/main" val="317335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D6596D0-A8A2-9721-E976-C0B79D6BDF72}"/>
              </a:ext>
            </a:extLst>
          </p:cNvPr>
          <p:cNvSpPr txBox="1"/>
          <p:nvPr/>
        </p:nvSpPr>
        <p:spPr>
          <a:xfrm>
            <a:off x="508000" y="363182"/>
            <a:ext cx="4053840" cy="461665"/>
          </a:xfrm>
          <a:prstGeom prst="rect">
            <a:avLst/>
          </a:prstGeom>
          <a:noFill/>
        </p:spPr>
        <p:txBody>
          <a:bodyPr wrap="square" rtlCol="0">
            <a:spAutoFit/>
          </a:bodyPr>
          <a:lstStyle/>
          <a:p>
            <a:r>
              <a:rPr lang="fr-FR" sz="2400" b="1" dirty="0"/>
              <a:t>Synopsis</a:t>
            </a:r>
          </a:p>
        </p:txBody>
      </p:sp>
      <p:sp>
        <p:nvSpPr>
          <p:cNvPr id="3" name="ZoneTexte 2">
            <a:extLst>
              <a:ext uri="{FF2B5EF4-FFF2-40B4-BE49-F238E27FC236}">
                <a16:creationId xmlns:a16="http://schemas.microsoft.com/office/drawing/2014/main" id="{0C4A3CE3-C532-0316-3307-773D374F71C4}"/>
              </a:ext>
            </a:extLst>
          </p:cNvPr>
          <p:cNvSpPr txBox="1"/>
          <p:nvPr/>
        </p:nvSpPr>
        <p:spPr>
          <a:xfrm>
            <a:off x="492760" y="1262291"/>
            <a:ext cx="11206480" cy="1200329"/>
          </a:xfrm>
          <a:prstGeom prst="rect">
            <a:avLst/>
          </a:prstGeom>
          <a:noFill/>
        </p:spPr>
        <p:txBody>
          <a:bodyPr wrap="square" rtlCol="0">
            <a:spAutoFit/>
          </a:bodyPr>
          <a:lstStyle/>
          <a:p>
            <a:r>
              <a:rPr lang="fr-FR" dirty="0"/>
              <a:t>Deux sœurs, Celia et Alice, âgées respectivement de 9 et 4 ans vivent avec leurs parents dans le village de </a:t>
            </a:r>
            <a:r>
              <a:rPr lang="fr-FR" dirty="0">
                <a:solidFill>
                  <a:srgbClr val="FF0000"/>
                </a:solidFill>
              </a:rPr>
              <a:t>XXX</a:t>
            </a:r>
            <a:r>
              <a:rPr lang="fr-FR" dirty="0"/>
              <a:t> situé sur l’île de </a:t>
            </a:r>
            <a:r>
              <a:rPr lang="fr-FR" dirty="0">
                <a:solidFill>
                  <a:srgbClr val="FF0000"/>
                </a:solidFill>
              </a:rPr>
              <a:t>XXX</a:t>
            </a:r>
            <a:r>
              <a:rPr lang="fr-FR" dirty="0"/>
              <a:t>. Leur père étant charpentier et leur mère apothicaire, les deux filles sont souvent gardées après l’école par leur grand-mère, Clotilde.</a:t>
            </a:r>
          </a:p>
          <a:p>
            <a:r>
              <a:rPr lang="fr-FR" dirty="0"/>
              <a:t>C’est lors de l’une de ces soirées que l’on retrouve Clotilde. Elle contemple la </a:t>
            </a:r>
            <a:r>
              <a:rPr lang="fr-FR" dirty="0" err="1"/>
              <a:t>chemonée</a:t>
            </a:r>
            <a:endParaRPr lang="fr-FR" dirty="0"/>
          </a:p>
        </p:txBody>
      </p:sp>
    </p:spTree>
    <p:extLst>
      <p:ext uri="{BB962C8B-B14F-4D97-AF65-F5344CB8AC3E}">
        <p14:creationId xmlns:p14="http://schemas.microsoft.com/office/powerpoint/2010/main" val="762947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66DF029-6CBA-72B9-3D08-4D8B4E7C59AA}"/>
              </a:ext>
            </a:extLst>
          </p:cNvPr>
          <p:cNvSpPr txBox="1"/>
          <p:nvPr/>
        </p:nvSpPr>
        <p:spPr>
          <a:xfrm>
            <a:off x="508000" y="1996615"/>
            <a:ext cx="5451366" cy="4190891"/>
          </a:xfrm>
          <a:prstGeom prst="rect">
            <a:avLst/>
          </a:prstGeom>
          <a:noFill/>
        </p:spPr>
        <p:txBody>
          <a:bodyPr wrap="square">
            <a:spAutoFit/>
          </a:bodyPr>
          <a:lstStyle/>
          <a:p>
            <a:pPr algn="just">
              <a:lnSpc>
                <a:spcPct val="107000"/>
              </a:lnSpc>
              <a:spcAft>
                <a:spcPts val="800"/>
              </a:spcAft>
            </a:pPr>
            <a:r>
              <a:rPr lang="fr-FR" sz="1400" b="1" kern="100" dirty="0">
                <a:effectLst/>
                <a:ea typeface="Aptos" panose="020B0004020202020204" pitchFamily="34" charset="0"/>
                <a:cs typeface="Times New Roman" panose="02020603050405020304" pitchFamily="18" charset="0"/>
              </a:rPr>
              <a:t>Scène 1 – </a:t>
            </a:r>
            <a:r>
              <a:rPr lang="fr-FR" sz="1400" b="1" kern="100" dirty="0" err="1">
                <a:effectLst/>
                <a:ea typeface="Aptos" panose="020B0004020202020204" pitchFamily="34" charset="0"/>
                <a:cs typeface="Times New Roman" panose="02020603050405020304" pitchFamily="18" charset="0"/>
              </a:rPr>
              <a:t>Rez-de-chaussé</a:t>
            </a:r>
            <a:r>
              <a:rPr lang="fr-FR" sz="1400" b="1" kern="100" dirty="0">
                <a:effectLst/>
                <a:ea typeface="Aptos" panose="020B0004020202020204" pitchFamily="34" charset="0"/>
                <a:cs typeface="Times New Roman" panose="02020603050405020304" pitchFamily="18" charset="0"/>
              </a:rPr>
              <a:t> de la maison</a:t>
            </a:r>
            <a:endParaRPr lang="fr-FR" sz="1400" kern="100" dirty="0">
              <a:effectLst/>
              <a:ea typeface="Aptos" panose="020B0004020202020204" pitchFamily="34" charset="0"/>
              <a:cs typeface="Times New Roman" panose="02020603050405020304" pitchFamily="18" charset="0"/>
            </a:endParaRPr>
          </a:p>
          <a:p>
            <a:pPr algn="just">
              <a:lnSpc>
                <a:spcPct val="107000"/>
              </a:lnSpc>
              <a:spcAft>
                <a:spcPts val="800"/>
              </a:spcAft>
            </a:pPr>
            <a:r>
              <a:rPr lang="fr-FR" sz="1600" dirty="0"/>
              <a:t>Grand-mère Clotilde se tient face à la cheminée.</a:t>
            </a:r>
          </a:p>
          <a:p>
            <a:pPr algn="just">
              <a:lnSpc>
                <a:spcPct val="107000"/>
              </a:lnSpc>
              <a:spcAft>
                <a:spcPts val="800"/>
              </a:spcAft>
            </a:pPr>
            <a:r>
              <a:rPr lang="fr-FR" sz="1600" dirty="0"/>
              <a:t>On entend Celia descendre les escaliers en courant et elle se jette sur sa grand-mère pour lui faire un câlin.</a:t>
            </a:r>
          </a:p>
          <a:p>
            <a:pPr algn="just">
              <a:lnSpc>
                <a:spcPct val="107000"/>
              </a:lnSpc>
              <a:spcAft>
                <a:spcPts val="800"/>
              </a:spcAft>
            </a:pPr>
            <a:r>
              <a:rPr lang="fr-FR" sz="1600" dirty="0"/>
              <a:t>Grand-mère Clotilde se relève, attrape une boite qui était posée sur la cheminée et la tend à Celia. </a:t>
            </a:r>
          </a:p>
          <a:p>
            <a:pPr algn="just">
              <a:lnSpc>
                <a:spcPct val="107000"/>
              </a:lnSpc>
              <a:spcAft>
                <a:spcPts val="800"/>
              </a:spcAft>
            </a:pPr>
            <a:r>
              <a:rPr lang="fr-FR" sz="1600" dirty="0"/>
              <a:t>Celia veut lui poser des questions mais sa grand-mère lui fait signe de ne rien dire. On entend du bruit près de la porte et la grand-mère fait signe à Celia de remonter dans la chambre. </a:t>
            </a:r>
          </a:p>
          <a:p>
            <a:pPr algn="just">
              <a:lnSpc>
                <a:spcPct val="107000"/>
              </a:lnSpc>
              <a:spcAft>
                <a:spcPts val="800"/>
              </a:spcAft>
            </a:pPr>
            <a:r>
              <a:rPr lang="fr-FR" sz="1600" dirty="0"/>
              <a:t>Celia commence à monter les marches et se retourne vers sa grand-mère.</a:t>
            </a:r>
          </a:p>
          <a:p>
            <a:pPr algn="just">
              <a:lnSpc>
                <a:spcPct val="107000"/>
              </a:lnSpc>
              <a:spcAft>
                <a:spcPts val="800"/>
              </a:spcAft>
            </a:pPr>
            <a:r>
              <a:rPr lang="fr-FR" sz="1600" dirty="0"/>
              <a:t>Sa grand-mère lui sourit, lui fait un clin d’œil.</a:t>
            </a:r>
          </a:p>
          <a:p>
            <a:pPr algn="just">
              <a:lnSpc>
                <a:spcPct val="107000"/>
              </a:lnSpc>
              <a:spcAft>
                <a:spcPts val="800"/>
              </a:spcAft>
            </a:pPr>
            <a:r>
              <a:rPr lang="fr-FR" sz="1600" dirty="0"/>
              <a:t>Celia se retourne et regarde la boite.</a:t>
            </a:r>
          </a:p>
        </p:txBody>
      </p:sp>
      <p:sp>
        <p:nvSpPr>
          <p:cNvPr id="4" name="ZoneTexte 3">
            <a:extLst>
              <a:ext uri="{FF2B5EF4-FFF2-40B4-BE49-F238E27FC236}">
                <a16:creationId xmlns:a16="http://schemas.microsoft.com/office/drawing/2014/main" id="{D606954B-E364-62C4-EA41-CB7EFF0B4D8E}"/>
              </a:ext>
            </a:extLst>
          </p:cNvPr>
          <p:cNvSpPr txBox="1"/>
          <p:nvPr/>
        </p:nvSpPr>
        <p:spPr>
          <a:xfrm>
            <a:off x="508000" y="1211657"/>
            <a:ext cx="4053840" cy="461665"/>
          </a:xfrm>
          <a:prstGeom prst="rect">
            <a:avLst/>
          </a:prstGeom>
          <a:noFill/>
        </p:spPr>
        <p:txBody>
          <a:bodyPr wrap="square" rtlCol="0">
            <a:spAutoFit/>
          </a:bodyPr>
          <a:lstStyle/>
          <a:p>
            <a:r>
              <a:rPr lang="fr-FR" sz="2400" b="1" dirty="0"/>
              <a:t>Scenario</a:t>
            </a:r>
          </a:p>
        </p:txBody>
      </p:sp>
      <p:sp>
        <p:nvSpPr>
          <p:cNvPr id="6" name="ZoneTexte 5">
            <a:extLst>
              <a:ext uri="{FF2B5EF4-FFF2-40B4-BE49-F238E27FC236}">
                <a16:creationId xmlns:a16="http://schemas.microsoft.com/office/drawing/2014/main" id="{7501A609-1BBD-3F6B-43D5-12D9E0D72828}"/>
              </a:ext>
            </a:extLst>
          </p:cNvPr>
          <p:cNvSpPr txBox="1"/>
          <p:nvPr/>
        </p:nvSpPr>
        <p:spPr>
          <a:xfrm>
            <a:off x="6232636" y="1268889"/>
            <a:ext cx="5451364" cy="4088299"/>
          </a:xfrm>
          <a:prstGeom prst="rect">
            <a:avLst/>
          </a:prstGeom>
          <a:noFill/>
        </p:spPr>
        <p:txBody>
          <a:bodyPr wrap="square">
            <a:spAutoFit/>
          </a:bodyPr>
          <a:lstStyle/>
          <a:p>
            <a:pPr algn="just">
              <a:lnSpc>
                <a:spcPct val="107000"/>
              </a:lnSpc>
              <a:spcAft>
                <a:spcPts val="800"/>
              </a:spcAft>
            </a:pPr>
            <a:r>
              <a:rPr lang="fr-FR" sz="1400" b="1" kern="100" dirty="0">
                <a:cs typeface="Times New Roman" panose="02020603050405020304" pitchFamily="18" charset="0"/>
              </a:rPr>
              <a:t>Scène 2 – Chambre des deux sœurs </a:t>
            </a:r>
          </a:p>
          <a:p>
            <a:pPr algn="just">
              <a:lnSpc>
                <a:spcPct val="107000"/>
              </a:lnSpc>
              <a:spcAft>
                <a:spcPts val="800"/>
              </a:spcAft>
            </a:pPr>
            <a:r>
              <a:rPr lang="fr-FR" sz="1600" dirty="0"/>
              <a:t>Celia pose la boite sur son bureau et passe sa main sur la boite.</a:t>
            </a:r>
          </a:p>
          <a:p>
            <a:pPr algn="just">
              <a:lnSpc>
                <a:spcPct val="107000"/>
              </a:lnSpc>
              <a:spcAft>
                <a:spcPts val="800"/>
              </a:spcAft>
            </a:pPr>
            <a:r>
              <a:rPr lang="fr-FR" sz="1600" dirty="0"/>
              <a:t>Elle ouvre la boîte, découvre le bracelet et le prend pour l’inspecter.</a:t>
            </a:r>
          </a:p>
          <a:p>
            <a:pPr algn="just">
              <a:lnSpc>
                <a:spcPct val="107000"/>
              </a:lnSpc>
              <a:spcAft>
                <a:spcPts val="800"/>
              </a:spcAft>
            </a:pPr>
            <a:r>
              <a:rPr lang="fr-FR" sz="1600" dirty="0"/>
              <a:t>Alice s’approche de sa sœur, intriguée par le bracelet elle décide de le toucher.</a:t>
            </a:r>
          </a:p>
          <a:p>
            <a:pPr algn="just">
              <a:lnSpc>
                <a:spcPct val="107000"/>
              </a:lnSpc>
              <a:spcAft>
                <a:spcPts val="800"/>
              </a:spcAft>
            </a:pPr>
            <a:r>
              <a:rPr lang="fr-FR" sz="1600" dirty="0"/>
              <a:t>Le bracelet s’active avec la magie et les deux sœurs entrent en transe avec les yeux complètement lumineux.</a:t>
            </a:r>
          </a:p>
          <a:p>
            <a:pPr algn="just">
              <a:lnSpc>
                <a:spcPct val="107000"/>
              </a:lnSpc>
              <a:spcAft>
                <a:spcPts val="800"/>
              </a:spcAft>
            </a:pPr>
            <a:r>
              <a:rPr lang="fr-FR" sz="1600" dirty="0"/>
              <a:t>On aperçoit une vision de la grand-mère plus jeune qui porte le bracelet et qui pratique la magie. Elle enferme toute sa magie dans son bracelet avant de le mettre dans la boite.</a:t>
            </a:r>
          </a:p>
          <a:p>
            <a:pPr algn="just">
              <a:lnSpc>
                <a:spcPct val="107000"/>
              </a:lnSpc>
              <a:spcAft>
                <a:spcPts val="800"/>
              </a:spcAft>
            </a:pPr>
            <a:r>
              <a:rPr lang="fr-FR" sz="1600" dirty="0"/>
              <a:t>La vision est terminée, les deux sœurs ferment leurs yeux et tombent par terre.</a:t>
            </a:r>
          </a:p>
        </p:txBody>
      </p:sp>
    </p:spTree>
    <p:extLst>
      <p:ext uri="{BB962C8B-B14F-4D97-AF65-F5344CB8AC3E}">
        <p14:creationId xmlns:p14="http://schemas.microsoft.com/office/powerpoint/2010/main" val="137015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8BB8539-B947-86FA-9840-F51AF37C7B40}"/>
              </a:ext>
            </a:extLst>
          </p:cNvPr>
          <p:cNvSpPr txBox="1"/>
          <p:nvPr/>
        </p:nvSpPr>
        <p:spPr>
          <a:xfrm>
            <a:off x="548639" y="1510288"/>
            <a:ext cx="10876105" cy="4585871"/>
          </a:xfrm>
          <a:prstGeom prst="rect">
            <a:avLst/>
          </a:prstGeom>
          <a:noFill/>
        </p:spPr>
        <p:txBody>
          <a:bodyPr wrap="square" rtlCol="0">
            <a:spAutoFit/>
          </a:bodyPr>
          <a:lstStyle/>
          <a:p>
            <a:pPr algn="just"/>
            <a:r>
              <a:rPr lang="fr-FR" sz="1600" dirty="0"/>
              <a:t>L'idée derrière "</a:t>
            </a:r>
            <a:r>
              <a:rPr lang="fr-FR" sz="1600" dirty="0" err="1"/>
              <a:t>Soeurs</a:t>
            </a:r>
            <a:r>
              <a:rPr lang="fr-FR" sz="1600" dirty="0"/>
              <a:t> de Pouvoir" me vient d'un projet d'écriture que j'ai eu il y a quelques années. Je voulais raconter l'histoire de deux </a:t>
            </a:r>
            <a:r>
              <a:rPr lang="fr-FR" sz="1600" dirty="0" err="1"/>
              <a:t>soeurs</a:t>
            </a:r>
            <a:r>
              <a:rPr lang="fr-FR" sz="1600" dirty="0"/>
              <a:t> dans un univers héroïque-fantaisie, qui se retrouvent au cœur d'une destinée qui les dépasse et dans laquelle leur lien familial serait autant un atout qu'une faiblesse. Le choix du genre </a:t>
            </a:r>
            <a:r>
              <a:rPr lang="fr-FR" sz="1600" dirty="0" err="1"/>
              <a:t>héroique</a:t>
            </a:r>
            <a:r>
              <a:rPr lang="fr-FR" sz="1600" dirty="0"/>
              <a:t>-fantaisie a été motivé par toutes mes lectures et films préférés : Le Seigneur des Anneaux, Les Chroniques de </a:t>
            </a:r>
            <a:r>
              <a:rPr lang="fr-FR" sz="1600" dirty="0" err="1"/>
              <a:t>Prydain</a:t>
            </a:r>
            <a:r>
              <a:rPr lang="fr-FR" sz="1600" dirty="0"/>
              <a:t>, La passe-miroir pour n'en citer que quelques-uns. </a:t>
            </a:r>
          </a:p>
          <a:p>
            <a:pPr algn="just"/>
            <a:endParaRPr lang="fr-FR" sz="1600" dirty="0"/>
          </a:p>
          <a:p>
            <a:pPr algn="just"/>
            <a:r>
              <a:rPr lang="fr-FR" sz="1600" dirty="0"/>
              <a:t>La relation entre les deux sœurs est le thème fondamental de l'histoire. Il me tient forcément à cœur parce que j'ai moi-même une sœur mais c'est également un thème auquel on peut facilement s'identifier et qui plaît au public comme le prouve les succès de la Reine des Neiges et Arcane. Les deux sœurs sont très fusionnelles au début de l'histoire. On peut noter d'ailleurs que les deux prénoms sont des anagrammes, illustrant la connexion forte qui existe entre elles. Les liens du sang, qu'on perçoit intuitivement comme indéfectibles, rentrent plus tard en conflit avec le destin représenté par l’intrigue. Tout l'enjeu est de savoir lequel des deux prévaudra. </a:t>
            </a:r>
          </a:p>
          <a:p>
            <a:pPr algn="just"/>
            <a:endParaRPr lang="fr-FR" sz="1600" dirty="0"/>
          </a:p>
          <a:p>
            <a:pPr algn="just"/>
            <a:r>
              <a:rPr lang="fr-FR" sz="1600" dirty="0"/>
              <a:t>Le court-métrage s'inscrit comme l’une (voire la) premières scènes de l’histoire. On y retrouve les deux sœurs très jeunes et leur grand-mère. Le personnage de la grand-mère est </a:t>
            </a:r>
          </a:p>
          <a:p>
            <a:pPr algn="just"/>
            <a:endParaRPr lang="fr-FR" sz="1600" dirty="0"/>
          </a:p>
          <a:p>
            <a:pPr algn="just"/>
            <a:endParaRPr lang="fr-FR" sz="1600" dirty="0"/>
          </a:p>
          <a:p>
            <a:pPr algn="just"/>
            <a:endParaRPr lang="fr-FR" dirty="0"/>
          </a:p>
          <a:p>
            <a:pPr algn="just"/>
            <a:endParaRPr lang="fr-FR" dirty="0"/>
          </a:p>
        </p:txBody>
      </p:sp>
      <p:sp>
        <p:nvSpPr>
          <p:cNvPr id="16" name="ZoneTexte 15">
            <a:extLst>
              <a:ext uri="{FF2B5EF4-FFF2-40B4-BE49-F238E27FC236}">
                <a16:creationId xmlns:a16="http://schemas.microsoft.com/office/drawing/2014/main" id="{C0E8DC99-D0A7-0C53-0F21-4E9FB2D3A176}"/>
              </a:ext>
            </a:extLst>
          </p:cNvPr>
          <p:cNvSpPr txBox="1"/>
          <p:nvPr/>
        </p:nvSpPr>
        <p:spPr>
          <a:xfrm>
            <a:off x="548640" y="647662"/>
            <a:ext cx="4053840" cy="461665"/>
          </a:xfrm>
          <a:prstGeom prst="rect">
            <a:avLst/>
          </a:prstGeom>
          <a:noFill/>
        </p:spPr>
        <p:txBody>
          <a:bodyPr wrap="square" rtlCol="0">
            <a:spAutoFit/>
          </a:bodyPr>
          <a:lstStyle/>
          <a:p>
            <a:r>
              <a:rPr lang="fr-FR" sz="2400" b="1" dirty="0"/>
              <a:t>Note d’intention</a:t>
            </a:r>
          </a:p>
        </p:txBody>
      </p:sp>
    </p:spTree>
    <p:extLst>
      <p:ext uri="{BB962C8B-B14F-4D97-AF65-F5344CB8AC3E}">
        <p14:creationId xmlns:p14="http://schemas.microsoft.com/office/powerpoint/2010/main" val="218010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AF58A83-E521-ED5A-C328-2F007AA9FC2F}"/>
              </a:ext>
            </a:extLst>
          </p:cNvPr>
          <p:cNvSpPr txBox="1"/>
          <p:nvPr/>
        </p:nvSpPr>
        <p:spPr>
          <a:xfrm>
            <a:off x="538480" y="1236910"/>
            <a:ext cx="11054080" cy="2062103"/>
          </a:xfrm>
          <a:prstGeom prst="rect">
            <a:avLst/>
          </a:prstGeom>
          <a:noFill/>
        </p:spPr>
        <p:txBody>
          <a:bodyPr wrap="square">
            <a:spAutoFit/>
          </a:bodyPr>
          <a:lstStyle/>
          <a:p>
            <a:pPr indent="-893763" algn="just"/>
            <a:r>
              <a:rPr lang="fr-FR" sz="1600" dirty="0"/>
              <a:t>Si la carte complète du monde n’est pas encore définie, on distingue quand même deux zones principales : </a:t>
            </a:r>
          </a:p>
          <a:p>
            <a:pPr algn="just"/>
            <a:r>
              <a:rPr lang="fr-FR" sz="1600" dirty="0"/>
              <a:t>	- le continent sur lequel se trouve la capitale, siège du pouvoir politique. Le niveau de vie y est élevé et les habitants ont accès aux meilleurs services (santé, éducation etc…). A l’opposé de la capitale il y a une ville également bien développée, qui fait office de relais à la capitale. Pour voyager entre les deux on est contraint de contourner les montagnes qui se dressent au milieu du continent. Sur la bordure est du continent se trouve une imposante forêt.</a:t>
            </a:r>
          </a:p>
          <a:p>
            <a:pPr algn="just"/>
            <a:r>
              <a:rPr lang="fr-FR" sz="1600" dirty="0"/>
              <a:t>	- une île située à côté du continent où l’on retrouve les deux protagonistes au début de l’histoire. A cause de son éloignement, le niveau de vie n’est pas aussi élevé que sur le continent mais les habitants ont quand même accès aux mêmes services qu’ailleurs et sont soumis à la même politique.</a:t>
            </a:r>
          </a:p>
        </p:txBody>
      </p:sp>
      <p:grpSp>
        <p:nvGrpSpPr>
          <p:cNvPr id="4" name="Groupe 3">
            <a:extLst>
              <a:ext uri="{FF2B5EF4-FFF2-40B4-BE49-F238E27FC236}">
                <a16:creationId xmlns:a16="http://schemas.microsoft.com/office/drawing/2014/main" id="{CA36DBBB-290D-0470-B263-579049F9B3C3}"/>
              </a:ext>
            </a:extLst>
          </p:cNvPr>
          <p:cNvGrpSpPr/>
          <p:nvPr/>
        </p:nvGrpSpPr>
        <p:grpSpPr>
          <a:xfrm>
            <a:off x="4104640" y="4017447"/>
            <a:ext cx="3606800" cy="1979295"/>
            <a:chOff x="4053840" y="4667687"/>
            <a:chExt cx="3606800" cy="1979295"/>
          </a:xfrm>
        </p:grpSpPr>
        <p:sp>
          <p:nvSpPr>
            <p:cNvPr id="5" name="Rectangle : coins arrondis 4">
              <a:extLst>
                <a:ext uri="{FF2B5EF4-FFF2-40B4-BE49-F238E27FC236}">
                  <a16:creationId xmlns:a16="http://schemas.microsoft.com/office/drawing/2014/main" id="{0DF26F46-2FCA-1AC6-075E-4626459503A7}"/>
                </a:ext>
              </a:extLst>
            </p:cNvPr>
            <p:cNvSpPr/>
            <p:nvPr/>
          </p:nvSpPr>
          <p:spPr>
            <a:xfrm>
              <a:off x="4053840" y="4726742"/>
              <a:ext cx="2804160" cy="19202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 coins arrondis 5">
              <a:extLst>
                <a:ext uri="{FF2B5EF4-FFF2-40B4-BE49-F238E27FC236}">
                  <a16:creationId xmlns:a16="http://schemas.microsoft.com/office/drawing/2014/main" id="{4D98F2A6-3BD6-0FC4-D0EE-D8C52D1F335E}"/>
                </a:ext>
              </a:extLst>
            </p:cNvPr>
            <p:cNvSpPr/>
            <p:nvPr/>
          </p:nvSpPr>
          <p:spPr>
            <a:xfrm>
              <a:off x="4188460" y="4905125"/>
              <a:ext cx="1005840" cy="61976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Capitale</a:t>
              </a:r>
            </a:p>
          </p:txBody>
        </p:sp>
        <p:sp>
          <p:nvSpPr>
            <p:cNvPr id="7" name="Rectangle : coins arrondis 6">
              <a:extLst>
                <a:ext uri="{FF2B5EF4-FFF2-40B4-BE49-F238E27FC236}">
                  <a16:creationId xmlns:a16="http://schemas.microsoft.com/office/drawing/2014/main" id="{3C64D982-4645-2854-9F16-95B9A227E2BA}"/>
                </a:ext>
              </a:extLst>
            </p:cNvPr>
            <p:cNvSpPr/>
            <p:nvPr/>
          </p:nvSpPr>
          <p:spPr>
            <a:xfrm>
              <a:off x="7223760" y="5483662"/>
              <a:ext cx="436880" cy="4013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565EABCE-E0CD-B373-23C5-DDFA78DBF617}"/>
                </a:ext>
              </a:extLst>
            </p:cNvPr>
            <p:cNvSpPr txBox="1"/>
            <p:nvPr/>
          </p:nvSpPr>
          <p:spPr>
            <a:xfrm>
              <a:off x="5214620" y="4667687"/>
              <a:ext cx="1163320" cy="369332"/>
            </a:xfrm>
            <a:prstGeom prst="rect">
              <a:avLst/>
            </a:prstGeom>
            <a:noFill/>
          </p:spPr>
          <p:txBody>
            <a:bodyPr wrap="square" rtlCol="0">
              <a:spAutoFit/>
            </a:bodyPr>
            <a:lstStyle/>
            <a:p>
              <a:r>
                <a:rPr lang="fr-FR" dirty="0"/>
                <a:t>Continent</a:t>
              </a:r>
            </a:p>
          </p:txBody>
        </p:sp>
        <p:sp>
          <p:nvSpPr>
            <p:cNvPr id="9" name="ZoneTexte 8">
              <a:extLst>
                <a:ext uri="{FF2B5EF4-FFF2-40B4-BE49-F238E27FC236}">
                  <a16:creationId xmlns:a16="http://schemas.microsoft.com/office/drawing/2014/main" id="{A737C0F9-CCDC-7552-336D-2820BE768330}"/>
                </a:ext>
              </a:extLst>
            </p:cNvPr>
            <p:cNvSpPr txBox="1"/>
            <p:nvPr/>
          </p:nvSpPr>
          <p:spPr>
            <a:xfrm>
              <a:off x="7223760" y="5483662"/>
              <a:ext cx="436880" cy="369332"/>
            </a:xfrm>
            <a:prstGeom prst="rect">
              <a:avLst/>
            </a:prstGeom>
            <a:noFill/>
          </p:spPr>
          <p:txBody>
            <a:bodyPr wrap="square" rtlCol="0">
              <a:spAutoFit/>
            </a:bodyPr>
            <a:lstStyle/>
            <a:p>
              <a:r>
                <a:rPr lang="fr-FR" dirty="0"/>
                <a:t>Ile</a:t>
              </a:r>
            </a:p>
          </p:txBody>
        </p:sp>
        <p:sp>
          <p:nvSpPr>
            <p:cNvPr id="10" name="Ellipse 9">
              <a:extLst>
                <a:ext uri="{FF2B5EF4-FFF2-40B4-BE49-F238E27FC236}">
                  <a16:creationId xmlns:a16="http://schemas.microsoft.com/office/drawing/2014/main" id="{30B17005-EF1E-FDD4-D9BF-C60C7E17006E}"/>
                </a:ext>
              </a:extLst>
            </p:cNvPr>
            <p:cNvSpPr/>
            <p:nvPr/>
          </p:nvSpPr>
          <p:spPr>
            <a:xfrm>
              <a:off x="6197600" y="4863902"/>
              <a:ext cx="579120" cy="1652270"/>
            </a:xfrm>
            <a:prstGeom prst="ellipse">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D475EF46-3191-0735-6869-8E1253EE0E6F}"/>
                </a:ext>
              </a:extLst>
            </p:cNvPr>
            <p:cNvSpPr/>
            <p:nvPr/>
          </p:nvSpPr>
          <p:spPr>
            <a:xfrm>
              <a:off x="5707380" y="6158389"/>
              <a:ext cx="660400"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Ville</a:t>
              </a:r>
            </a:p>
          </p:txBody>
        </p:sp>
        <p:sp>
          <p:nvSpPr>
            <p:cNvPr id="12" name="Ellipse 11">
              <a:extLst>
                <a:ext uri="{FF2B5EF4-FFF2-40B4-BE49-F238E27FC236}">
                  <a16:creationId xmlns:a16="http://schemas.microsoft.com/office/drawing/2014/main" id="{6BA1C565-0F49-EC27-D0B4-8A236AA25BB3}"/>
                </a:ext>
              </a:extLst>
            </p:cNvPr>
            <p:cNvSpPr/>
            <p:nvPr/>
          </p:nvSpPr>
          <p:spPr>
            <a:xfrm rot="19521673">
              <a:off x="4986644" y="5447100"/>
              <a:ext cx="1075713" cy="579625"/>
            </a:xfrm>
            <a:prstGeom prst="ellips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2" name="ZoneTexte 21">
            <a:extLst>
              <a:ext uri="{FF2B5EF4-FFF2-40B4-BE49-F238E27FC236}">
                <a16:creationId xmlns:a16="http://schemas.microsoft.com/office/drawing/2014/main" id="{C56ACFEF-7713-EAAA-98C1-1E2B260218C1}"/>
              </a:ext>
            </a:extLst>
          </p:cNvPr>
          <p:cNvSpPr txBox="1"/>
          <p:nvPr/>
        </p:nvSpPr>
        <p:spPr>
          <a:xfrm>
            <a:off x="538480" y="596862"/>
            <a:ext cx="4053840" cy="461665"/>
          </a:xfrm>
          <a:prstGeom prst="rect">
            <a:avLst/>
          </a:prstGeom>
          <a:noFill/>
        </p:spPr>
        <p:txBody>
          <a:bodyPr wrap="square" rtlCol="0">
            <a:spAutoFit/>
          </a:bodyPr>
          <a:lstStyle/>
          <a:p>
            <a:r>
              <a:rPr lang="fr-FR" sz="2400" b="1" dirty="0"/>
              <a:t>Contexte géographique</a:t>
            </a:r>
          </a:p>
        </p:txBody>
      </p:sp>
    </p:spTree>
    <p:extLst>
      <p:ext uri="{BB962C8B-B14F-4D97-AF65-F5344CB8AC3E}">
        <p14:creationId xmlns:p14="http://schemas.microsoft.com/office/powerpoint/2010/main" val="429403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48150E4-DF1C-4EA1-A73D-E22264D327C3}"/>
              </a:ext>
            </a:extLst>
          </p:cNvPr>
          <p:cNvSpPr txBox="1"/>
          <p:nvPr/>
        </p:nvSpPr>
        <p:spPr>
          <a:xfrm>
            <a:off x="520700" y="1311761"/>
            <a:ext cx="10767060" cy="4031873"/>
          </a:xfrm>
          <a:prstGeom prst="rect">
            <a:avLst/>
          </a:prstGeom>
          <a:noFill/>
        </p:spPr>
        <p:txBody>
          <a:bodyPr wrap="square">
            <a:spAutoFit/>
          </a:bodyPr>
          <a:lstStyle/>
          <a:p>
            <a:pPr algn="just"/>
            <a:endParaRPr lang="fr-FR" sz="1600" dirty="0"/>
          </a:p>
          <a:p>
            <a:pPr algn="just"/>
            <a:r>
              <a:rPr lang="fr-FR" sz="1600" dirty="0"/>
              <a:t>[Explications de la politique du pays]</a:t>
            </a:r>
          </a:p>
          <a:p>
            <a:pPr algn="just"/>
            <a:r>
              <a:rPr lang="fr-FR" sz="1600" dirty="0"/>
              <a:t>La magie se dévoile comme un pouvoir propre à chaque personne et dépendant de la sensibilité de chacun. A l’époque où se déroule l’histoire, la découverte et  le consensus sur la magie sont plutôt récents et celle-ci reste encore largement incomprise. L'apprentissage de la magie commence à peine à se démocratiser (j’entends par là accessible aux populations plus éloignées de la capitale). La démocratisation se manifeste entre-autre par des cours de magie inclus dans tous les programmes d’éducation, l’objectif étant de détecter au plus tôt les forts potentiels.</a:t>
            </a:r>
          </a:p>
          <a:p>
            <a:pPr algn="just"/>
            <a:r>
              <a:rPr lang="fr-FR" sz="1600" dirty="0"/>
              <a:t>Il est par ailleurs devenu officiellement accessible aux femmes, qui jusque-là avaient interdiction de pratiquer. Les dirigeants étant des hommes, il était jugé absurde que les femmes puissent maîtriser un pouvoir jugé puissant et technique et donc « naturellement » masculin. </a:t>
            </a:r>
          </a:p>
          <a:p>
            <a:pPr algn="just"/>
            <a:r>
              <a:rPr lang="fr-FR" sz="1600" dirty="0"/>
              <a:t>Les protagonistes étant des femmes et vivant sur une île éloignée de la capitale, elles se retrouvent directement impactées par ces réformes, bien qu'au début de l'histoire elles soient trop jeunes pour en comprendre les enjeux. La société dans laquelle elles évoluent va rapidement faire face à des conflits sociaux et des conflits d'intérêts autour de ces fameux pouvoirs. Au-delà des questions socio-politiques qu'elle alimente, la magie sert de catalyseur pour l'intrigue car c'est la découverte de leur pouvoir qui déclenche le début de l'intrigue pour les deux personnages principaux Celia et Alice. </a:t>
            </a:r>
          </a:p>
          <a:p>
            <a:pPr algn="just"/>
            <a:endParaRPr lang="fr-FR" sz="1600" dirty="0"/>
          </a:p>
        </p:txBody>
      </p:sp>
      <p:sp>
        <p:nvSpPr>
          <p:cNvPr id="2" name="ZoneTexte 1">
            <a:extLst>
              <a:ext uri="{FF2B5EF4-FFF2-40B4-BE49-F238E27FC236}">
                <a16:creationId xmlns:a16="http://schemas.microsoft.com/office/drawing/2014/main" id="{3E5F8892-6805-412C-A276-997A18F7BD63}"/>
              </a:ext>
            </a:extLst>
          </p:cNvPr>
          <p:cNvSpPr txBox="1"/>
          <p:nvPr/>
        </p:nvSpPr>
        <p:spPr>
          <a:xfrm>
            <a:off x="520700" y="657822"/>
            <a:ext cx="4053840" cy="461665"/>
          </a:xfrm>
          <a:prstGeom prst="rect">
            <a:avLst/>
          </a:prstGeom>
          <a:noFill/>
        </p:spPr>
        <p:txBody>
          <a:bodyPr wrap="square" rtlCol="0">
            <a:spAutoFit/>
          </a:bodyPr>
          <a:lstStyle/>
          <a:p>
            <a:r>
              <a:rPr lang="fr-FR" sz="2400" b="1" dirty="0"/>
              <a:t>Contexte politique</a:t>
            </a:r>
          </a:p>
        </p:txBody>
      </p:sp>
    </p:spTree>
    <p:extLst>
      <p:ext uri="{BB962C8B-B14F-4D97-AF65-F5344CB8AC3E}">
        <p14:creationId xmlns:p14="http://schemas.microsoft.com/office/powerpoint/2010/main" val="1819615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2C9DF0F2-CBC7-EF39-AFBD-AA0723B36EF9}"/>
              </a:ext>
            </a:extLst>
          </p:cNvPr>
          <p:cNvPicPr>
            <a:picLocks noChangeAspect="1"/>
          </p:cNvPicPr>
          <p:nvPr/>
        </p:nvPicPr>
        <p:blipFill>
          <a:blip r:embed="rId2"/>
          <a:stretch>
            <a:fillRect/>
          </a:stretch>
        </p:blipFill>
        <p:spPr>
          <a:xfrm>
            <a:off x="300991" y="274637"/>
            <a:ext cx="4510124" cy="3047683"/>
          </a:xfrm>
          <a:prstGeom prst="rect">
            <a:avLst/>
          </a:prstGeom>
        </p:spPr>
      </p:pic>
      <p:pic>
        <p:nvPicPr>
          <p:cNvPr id="5" name="Image 4">
            <a:extLst>
              <a:ext uri="{FF2B5EF4-FFF2-40B4-BE49-F238E27FC236}">
                <a16:creationId xmlns:a16="http://schemas.microsoft.com/office/drawing/2014/main" id="{D9697D99-08BC-0B9C-C651-EE16EDAB30F0}"/>
              </a:ext>
            </a:extLst>
          </p:cNvPr>
          <p:cNvPicPr>
            <a:picLocks noChangeAspect="1"/>
          </p:cNvPicPr>
          <p:nvPr/>
        </p:nvPicPr>
        <p:blipFill>
          <a:blip r:embed="rId3"/>
          <a:stretch>
            <a:fillRect/>
          </a:stretch>
        </p:blipFill>
        <p:spPr>
          <a:xfrm>
            <a:off x="262602" y="114848"/>
            <a:ext cx="5138830" cy="3544021"/>
          </a:xfrm>
          <a:prstGeom prst="rect">
            <a:avLst/>
          </a:prstGeom>
        </p:spPr>
      </p:pic>
      <p:pic>
        <p:nvPicPr>
          <p:cNvPr id="7" name="Image 6">
            <a:extLst>
              <a:ext uri="{FF2B5EF4-FFF2-40B4-BE49-F238E27FC236}">
                <a16:creationId xmlns:a16="http://schemas.microsoft.com/office/drawing/2014/main" id="{50F1AE92-284D-BAA1-5ECF-FDEA25393DA7}"/>
              </a:ext>
            </a:extLst>
          </p:cNvPr>
          <p:cNvPicPr>
            <a:picLocks noChangeAspect="1"/>
          </p:cNvPicPr>
          <p:nvPr/>
        </p:nvPicPr>
        <p:blipFill>
          <a:blip r:embed="rId4"/>
          <a:stretch>
            <a:fillRect/>
          </a:stretch>
        </p:blipFill>
        <p:spPr>
          <a:xfrm>
            <a:off x="300989" y="2796003"/>
            <a:ext cx="4597043" cy="3611962"/>
          </a:xfrm>
          <a:prstGeom prst="rect">
            <a:avLst/>
          </a:prstGeom>
        </p:spPr>
      </p:pic>
      <p:pic>
        <p:nvPicPr>
          <p:cNvPr id="9" name="Image 8">
            <a:extLst>
              <a:ext uri="{FF2B5EF4-FFF2-40B4-BE49-F238E27FC236}">
                <a16:creationId xmlns:a16="http://schemas.microsoft.com/office/drawing/2014/main" id="{8C87587A-72CF-5FDE-AE1B-2391750F5659}"/>
              </a:ext>
            </a:extLst>
          </p:cNvPr>
          <p:cNvPicPr>
            <a:picLocks noChangeAspect="1"/>
          </p:cNvPicPr>
          <p:nvPr/>
        </p:nvPicPr>
        <p:blipFill>
          <a:blip r:embed="rId5"/>
          <a:stretch>
            <a:fillRect/>
          </a:stretch>
        </p:blipFill>
        <p:spPr>
          <a:xfrm>
            <a:off x="5256270" y="2944027"/>
            <a:ext cx="3745615" cy="2786530"/>
          </a:xfrm>
          <a:prstGeom prst="rect">
            <a:avLst/>
          </a:prstGeom>
        </p:spPr>
      </p:pic>
      <p:pic>
        <p:nvPicPr>
          <p:cNvPr id="11" name="Image 10">
            <a:extLst>
              <a:ext uri="{FF2B5EF4-FFF2-40B4-BE49-F238E27FC236}">
                <a16:creationId xmlns:a16="http://schemas.microsoft.com/office/drawing/2014/main" id="{FF67E9DE-9CB4-0EA6-5A59-5FFD9123F089}"/>
              </a:ext>
            </a:extLst>
          </p:cNvPr>
          <p:cNvPicPr>
            <a:picLocks noChangeAspect="1"/>
          </p:cNvPicPr>
          <p:nvPr/>
        </p:nvPicPr>
        <p:blipFill>
          <a:blip r:embed="rId6"/>
          <a:stretch>
            <a:fillRect/>
          </a:stretch>
        </p:blipFill>
        <p:spPr>
          <a:xfrm>
            <a:off x="7972959" y="274635"/>
            <a:ext cx="3958691" cy="3154364"/>
          </a:xfrm>
          <a:prstGeom prst="rect">
            <a:avLst/>
          </a:prstGeom>
        </p:spPr>
      </p:pic>
      <p:pic>
        <p:nvPicPr>
          <p:cNvPr id="13" name="Image 12">
            <a:extLst>
              <a:ext uri="{FF2B5EF4-FFF2-40B4-BE49-F238E27FC236}">
                <a16:creationId xmlns:a16="http://schemas.microsoft.com/office/drawing/2014/main" id="{2174834F-BAD1-CBD6-2FC5-B98D33C44250}"/>
              </a:ext>
            </a:extLst>
          </p:cNvPr>
          <p:cNvPicPr>
            <a:picLocks noChangeAspect="1"/>
          </p:cNvPicPr>
          <p:nvPr/>
        </p:nvPicPr>
        <p:blipFill>
          <a:blip r:embed="rId7"/>
          <a:stretch>
            <a:fillRect/>
          </a:stretch>
        </p:blipFill>
        <p:spPr>
          <a:xfrm>
            <a:off x="6434582" y="2266620"/>
            <a:ext cx="5138830" cy="4141345"/>
          </a:xfrm>
          <a:prstGeom prst="rect">
            <a:avLst/>
          </a:prstGeom>
        </p:spPr>
      </p:pic>
      <p:pic>
        <p:nvPicPr>
          <p:cNvPr id="15" name="Image 14">
            <a:extLst>
              <a:ext uri="{FF2B5EF4-FFF2-40B4-BE49-F238E27FC236}">
                <a16:creationId xmlns:a16="http://schemas.microsoft.com/office/drawing/2014/main" id="{4306C3B8-9659-E992-430C-6D05F82C2B87}"/>
              </a:ext>
            </a:extLst>
          </p:cNvPr>
          <p:cNvPicPr>
            <a:picLocks noChangeAspect="1"/>
          </p:cNvPicPr>
          <p:nvPr/>
        </p:nvPicPr>
        <p:blipFill>
          <a:blip r:embed="rId8"/>
          <a:stretch>
            <a:fillRect/>
          </a:stretch>
        </p:blipFill>
        <p:spPr>
          <a:xfrm>
            <a:off x="5437311" y="1313846"/>
            <a:ext cx="6569184" cy="5094119"/>
          </a:xfrm>
          <a:prstGeom prst="rect">
            <a:avLst/>
          </a:prstGeom>
        </p:spPr>
      </p:pic>
    </p:spTree>
    <p:extLst>
      <p:ext uri="{BB962C8B-B14F-4D97-AF65-F5344CB8AC3E}">
        <p14:creationId xmlns:p14="http://schemas.microsoft.com/office/powerpoint/2010/main" val="407752619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d1c0902-ed92-4fed-896d-2e7725de02d4}" enabled="1" method="Standard" siteId="{d6b0bbee-7cd9-4d60-bce6-4a67b543e2ae}" removed="0"/>
</clbl:labelList>
</file>

<file path=docProps/app.xml><?xml version="1.0" encoding="utf-8"?>
<Properties xmlns="http://schemas.openxmlformats.org/officeDocument/2006/extended-properties" xmlns:vt="http://schemas.openxmlformats.org/officeDocument/2006/docPropsVTypes">
  <TotalTime>1232</TotalTime>
  <Words>1157</Words>
  <Application>Microsoft Office PowerPoint</Application>
  <PresentationFormat>Grand écran</PresentationFormat>
  <Paragraphs>82</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Aptos</vt:lpstr>
      <vt:lpstr>Arial</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LAURET Agnes (renexter)</dc:creator>
  <cp:lastModifiedBy>Agnès LAURET</cp:lastModifiedBy>
  <cp:revision>2</cp:revision>
  <dcterms:created xsi:type="dcterms:W3CDTF">2024-12-02T09:50:55Z</dcterms:created>
  <dcterms:modified xsi:type="dcterms:W3CDTF">2025-01-09T17:33:34Z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Thème Office:8</vt:lpwstr>
  </property>
  <property fmtid="{D5CDD505-2E9C-101B-9397-08002B2CF9AE}" pid="3" name="ClassificationContentMarkingFooterText">
    <vt:lpwstr>Confidential C</vt:lpwstr>
  </property>
</Properties>
</file>