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4" r:id="rId3"/>
    <p:sldId id="263" r:id="rId4"/>
    <p:sldId id="266" r:id="rId5"/>
    <p:sldId id="265" r:id="rId6"/>
    <p:sldId id="256" r:id="rId7"/>
    <p:sldId id="262" r:id="rId8"/>
    <p:sldId id="259" r:id="rId9"/>
    <p:sldId id="26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0C870-A6EE-4D96-9D03-60EB46A27C20}" v="29" dt="2024-12-10T08:33:49.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T Agnes (renexter)" userId="65100be8-927e-4062-8306-eafe57b0dfd9" providerId="ADAL" clId="{C020C870-A6EE-4D96-9D03-60EB46A27C20}"/>
    <pc:docChg chg="undo custSel addSld delSld modSld sldOrd">
      <pc:chgData name="LAURET Agnes (renexter)" userId="65100be8-927e-4062-8306-eafe57b0dfd9" providerId="ADAL" clId="{C020C870-A6EE-4D96-9D03-60EB46A27C20}" dt="2024-12-16T08:16:18.949" v="8486" actId="20577"/>
      <pc:docMkLst>
        <pc:docMk/>
      </pc:docMkLst>
      <pc:sldChg chg="addSp delSp modSp mod">
        <pc:chgData name="LAURET Agnes (renexter)" userId="65100be8-927e-4062-8306-eafe57b0dfd9" providerId="ADAL" clId="{C020C870-A6EE-4D96-9D03-60EB46A27C20}" dt="2024-12-16T08:14:38.270" v="8417" actId="313"/>
        <pc:sldMkLst>
          <pc:docMk/>
          <pc:sldMk cId="218010905" sldId="256"/>
        </pc:sldMkLst>
        <pc:spChg chg="add del mod">
          <ac:chgData name="LAURET Agnes (renexter)" userId="65100be8-927e-4062-8306-eafe57b0dfd9" providerId="ADAL" clId="{C020C870-A6EE-4D96-9D03-60EB46A27C20}" dt="2024-12-02T12:32:25.718" v="529" actId="478"/>
          <ac:spMkLst>
            <pc:docMk/>
            <pc:sldMk cId="218010905" sldId="256"/>
            <ac:spMk id="2" creationId="{3B12E582-BADA-A751-B8C8-F82A7EA286DA}"/>
          </ac:spMkLst>
        </pc:spChg>
        <pc:spChg chg="add mod">
          <ac:chgData name="LAURET Agnes (renexter)" userId="65100be8-927e-4062-8306-eafe57b0dfd9" providerId="ADAL" clId="{C020C870-A6EE-4D96-9D03-60EB46A27C20}" dt="2024-12-09T10:12:52.633" v="4428" actId="164"/>
          <ac:spMkLst>
            <pc:docMk/>
            <pc:sldMk cId="218010905" sldId="256"/>
            <ac:spMk id="2" creationId="{935D7847-545D-82AF-6710-5039139E0944}"/>
          </ac:spMkLst>
        </pc:spChg>
        <pc:spChg chg="add mod">
          <ac:chgData name="LAURET Agnes (renexter)" userId="65100be8-927e-4062-8306-eafe57b0dfd9" providerId="ADAL" clId="{C020C870-A6EE-4D96-9D03-60EB46A27C20}" dt="2024-12-09T10:12:52.633" v="4428" actId="164"/>
          <ac:spMkLst>
            <pc:docMk/>
            <pc:sldMk cId="218010905" sldId="256"/>
            <ac:spMk id="3" creationId="{5419BC2B-0E77-05E9-0C34-C97EDD2E6CF5}"/>
          </ac:spMkLst>
        </pc:spChg>
        <pc:spChg chg="add del mod">
          <ac:chgData name="LAURET Agnes (renexter)" userId="65100be8-927e-4062-8306-eafe57b0dfd9" providerId="ADAL" clId="{C020C870-A6EE-4D96-9D03-60EB46A27C20}" dt="2024-12-03T16:00:00.350" v="1700" actId="478"/>
          <ac:spMkLst>
            <pc:docMk/>
            <pc:sldMk cId="218010905" sldId="256"/>
            <ac:spMk id="3" creationId="{DDCE2090-9516-5F9B-0781-807E9A1C6FDF}"/>
          </ac:spMkLst>
        </pc:spChg>
        <pc:spChg chg="add del mod">
          <ac:chgData name="LAURET Agnes (renexter)" userId="65100be8-927e-4062-8306-eafe57b0dfd9" providerId="ADAL" clId="{C020C870-A6EE-4D96-9D03-60EB46A27C20}" dt="2024-12-16T08:14:38.270" v="8417" actId="313"/>
          <ac:spMkLst>
            <pc:docMk/>
            <pc:sldMk cId="218010905" sldId="256"/>
            <ac:spMk id="4" creationId="{D8BB8539-B947-86FA-9840-F51AF37C7B40}"/>
          </ac:spMkLst>
        </pc:spChg>
        <pc:spChg chg="add mod">
          <ac:chgData name="LAURET Agnes (renexter)" userId="65100be8-927e-4062-8306-eafe57b0dfd9" providerId="ADAL" clId="{C020C870-A6EE-4D96-9D03-60EB46A27C20}" dt="2024-12-09T10:12:52.633" v="4428" actId="164"/>
          <ac:spMkLst>
            <pc:docMk/>
            <pc:sldMk cId="218010905" sldId="256"/>
            <ac:spMk id="5" creationId="{B9CCB77C-B157-4CF7-696D-4250E5EE4B81}"/>
          </ac:spMkLst>
        </pc:spChg>
        <pc:spChg chg="del">
          <ac:chgData name="LAURET Agnes (renexter)" userId="65100be8-927e-4062-8306-eafe57b0dfd9" providerId="ADAL" clId="{C020C870-A6EE-4D96-9D03-60EB46A27C20}" dt="2024-12-02T12:25:08.946" v="387" actId="478"/>
          <ac:spMkLst>
            <pc:docMk/>
            <pc:sldMk cId="218010905" sldId="256"/>
            <ac:spMk id="5" creationId="{FC7D0BB1-CD56-8675-023F-A304FB4EFAD4}"/>
          </ac:spMkLst>
        </pc:spChg>
        <pc:spChg chg="add del mod">
          <ac:chgData name="LAURET Agnes (renexter)" userId="65100be8-927e-4062-8306-eafe57b0dfd9" providerId="ADAL" clId="{C020C870-A6EE-4D96-9D03-60EB46A27C20}" dt="2024-12-09T09:26:39.634" v="2948" actId="478"/>
          <ac:spMkLst>
            <pc:docMk/>
            <pc:sldMk cId="218010905" sldId="256"/>
            <ac:spMk id="6" creationId="{43D1DC46-F477-088A-9FFA-077DB6CF686A}"/>
          </ac:spMkLst>
        </pc:spChg>
        <pc:spChg chg="add mod">
          <ac:chgData name="LAURET Agnes (renexter)" userId="65100be8-927e-4062-8306-eafe57b0dfd9" providerId="ADAL" clId="{C020C870-A6EE-4D96-9D03-60EB46A27C20}" dt="2024-12-09T10:12:52.633" v="4428" actId="164"/>
          <ac:spMkLst>
            <pc:docMk/>
            <pc:sldMk cId="218010905" sldId="256"/>
            <ac:spMk id="7" creationId="{37B9C23C-3E9B-6595-3AF2-1A705817A489}"/>
          </ac:spMkLst>
        </pc:spChg>
        <pc:spChg chg="add mod">
          <ac:chgData name="LAURET Agnes (renexter)" userId="65100be8-927e-4062-8306-eafe57b0dfd9" providerId="ADAL" clId="{C020C870-A6EE-4D96-9D03-60EB46A27C20}" dt="2024-12-09T10:12:52.633" v="4428" actId="164"/>
          <ac:spMkLst>
            <pc:docMk/>
            <pc:sldMk cId="218010905" sldId="256"/>
            <ac:spMk id="8" creationId="{1915A445-E6E9-C9E1-EBAC-9B38A8D1A907}"/>
          </ac:spMkLst>
        </pc:spChg>
        <pc:spChg chg="add mod">
          <ac:chgData name="LAURET Agnes (renexter)" userId="65100be8-927e-4062-8306-eafe57b0dfd9" providerId="ADAL" clId="{C020C870-A6EE-4D96-9D03-60EB46A27C20}" dt="2024-12-09T10:12:52.633" v="4428" actId="164"/>
          <ac:spMkLst>
            <pc:docMk/>
            <pc:sldMk cId="218010905" sldId="256"/>
            <ac:spMk id="9" creationId="{2EA5E648-1EC7-A03B-67E6-3A2795C2B756}"/>
          </ac:spMkLst>
        </pc:spChg>
        <pc:spChg chg="add mod">
          <ac:chgData name="LAURET Agnes (renexter)" userId="65100be8-927e-4062-8306-eafe57b0dfd9" providerId="ADAL" clId="{C020C870-A6EE-4D96-9D03-60EB46A27C20}" dt="2024-12-09T10:12:52.633" v="4428" actId="164"/>
          <ac:spMkLst>
            <pc:docMk/>
            <pc:sldMk cId="218010905" sldId="256"/>
            <ac:spMk id="10" creationId="{D4490C5F-2025-8309-5FC1-8F58F828D76B}"/>
          </ac:spMkLst>
        </pc:spChg>
        <pc:spChg chg="add del mod">
          <ac:chgData name="LAURET Agnes (renexter)" userId="65100be8-927e-4062-8306-eafe57b0dfd9" providerId="ADAL" clId="{C020C870-A6EE-4D96-9D03-60EB46A27C20}" dt="2024-12-09T09:42:05.660" v="3643" actId="478"/>
          <ac:spMkLst>
            <pc:docMk/>
            <pc:sldMk cId="218010905" sldId="256"/>
            <ac:spMk id="11" creationId="{6889995E-5F6E-14F5-44C3-5B877ACFEC8C}"/>
          </ac:spMkLst>
        </pc:spChg>
        <pc:spChg chg="add del mod">
          <ac:chgData name="LAURET Agnes (renexter)" userId="65100be8-927e-4062-8306-eafe57b0dfd9" providerId="ADAL" clId="{C020C870-A6EE-4D96-9D03-60EB46A27C20}" dt="2024-12-09T09:36:02.069" v="3190"/>
          <ac:spMkLst>
            <pc:docMk/>
            <pc:sldMk cId="218010905" sldId="256"/>
            <ac:spMk id="12" creationId="{BD306257-C5F4-0BF6-64B7-2F8BA30D02CB}"/>
          </ac:spMkLst>
        </pc:spChg>
        <pc:spChg chg="add mod">
          <ac:chgData name="LAURET Agnes (renexter)" userId="65100be8-927e-4062-8306-eafe57b0dfd9" providerId="ADAL" clId="{C020C870-A6EE-4D96-9D03-60EB46A27C20}" dt="2024-12-09T10:12:52.633" v="4428" actId="164"/>
          <ac:spMkLst>
            <pc:docMk/>
            <pc:sldMk cId="218010905" sldId="256"/>
            <ac:spMk id="13" creationId="{12374EB6-8F48-43C8-21E3-9DAE5BB28001}"/>
          </ac:spMkLst>
        </pc:spChg>
        <pc:spChg chg="add del mod">
          <ac:chgData name="LAURET Agnes (renexter)" userId="65100be8-927e-4062-8306-eafe57b0dfd9" providerId="ADAL" clId="{C020C870-A6EE-4D96-9D03-60EB46A27C20}" dt="2024-12-09T10:20:48.637" v="4556" actId="478"/>
          <ac:spMkLst>
            <pc:docMk/>
            <pc:sldMk cId="218010905" sldId="256"/>
            <ac:spMk id="15" creationId="{9C6799EB-3FF0-6A46-05D4-10B8F3C8995C}"/>
          </ac:spMkLst>
        </pc:spChg>
        <pc:spChg chg="add mod">
          <ac:chgData name="LAURET Agnes (renexter)" userId="65100be8-927e-4062-8306-eafe57b0dfd9" providerId="ADAL" clId="{C020C870-A6EE-4D96-9D03-60EB46A27C20}" dt="2024-12-09T10:16:19.370" v="4527" actId="1076"/>
          <ac:spMkLst>
            <pc:docMk/>
            <pc:sldMk cId="218010905" sldId="256"/>
            <ac:spMk id="16" creationId="{C0E8DC99-D0A7-0C53-0F21-4E9FB2D3A176}"/>
          </ac:spMkLst>
        </pc:spChg>
        <pc:spChg chg="add del mod">
          <ac:chgData name="LAURET Agnes (renexter)" userId="65100be8-927e-4062-8306-eafe57b0dfd9" providerId="ADAL" clId="{C020C870-A6EE-4D96-9D03-60EB46A27C20}" dt="2024-12-09T10:20:55.829" v="4560" actId="478"/>
          <ac:spMkLst>
            <pc:docMk/>
            <pc:sldMk cId="218010905" sldId="256"/>
            <ac:spMk id="18" creationId="{041712AA-FD07-ADAF-1920-0E2CEE7B111D}"/>
          </ac:spMkLst>
        </pc:spChg>
        <pc:grpChg chg="add del mod">
          <ac:chgData name="LAURET Agnes (renexter)" userId="65100be8-927e-4062-8306-eafe57b0dfd9" providerId="ADAL" clId="{C020C870-A6EE-4D96-9D03-60EB46A27C20}" dt="2024-12-09T10:12:53.458" v="4429" actId="21"/>
          <ac:grpSpMkLst>
            <pc:docMk/>
            <pc:sldMk cId="218010905" sldId="256"/>
            <ac:grpSpMk id="14" creationId="{50DB7867-5568-8ED3-0E15-8E622B6F55D5}"/>
          </ac:grpSpMkLst>
        </pc:grpChg>
      </pc:sldChg>
      <pc:sldChg chg="delSp modSp del mod">
        <pc:chgData name="LAURET Agnes (renexter)" userId="65100be8-927e-4062-8306-eafe57b0dfd9" providerId="ADAL" clId="{C020C870-A6EE-4D96-9D03-60EB46A27C20}" dt="2024-12-02T12:42:36.698" v="538" actId="47"/>
        <pc:sldMkLst>
          <pc:docMk/>
          <pc:sldMk cId="1137705518" sldId="257"/>
        </pc:sldMkLst>
        <pc:spChg chg="del mod">
          <ac:chgData name="LAURET Agnes (renexter)" userId="65100be8-927e-4062-8306-eafe57b0dfd9" providerId="ADAL" clId="{C020C870-A6EE-4D96-9D03-60EB46A27C20}" dt="2024-12-02T12:42:29.581" v="535" actId="21"/>
          <ac:spMkLst>
            <pc:docMk/>
            <pc:sldMk cId="1137705518" sldId="257"/>
            <ac:spMk id="5" creationId="{59D63C62-9B69-7174-8501-D8EDD150BF52}"/>
          </ac:spMkLst>
        </pc:spChg>
      </pc:sldChg>
      <pc:sldChg chg="addSp delSp modSp del mod">
        <pc:chgData name="LAURET Agnes (renexter)" userId="65100be8-927e-4062-8306-eafe57b0dfd9" providerId="ADAL" clId="{C020C870-A6EE-4D96-9D03-60EB46A27C20}" dt="2024-12-09T10:17:32.126" v="4538" actId="47"/>
        <pc:sldMkLst>
          <pc:docMk/>
          <pc:sldMk cId="532789453" sldId="258"/>
        </pc:sldMkLst>
        <pc:spChg chg="add del mod">
          <ac:chgData name="LAURET Agnes (renexter)" userId="65100be8-927e-4062-8306-eafe57b0dfd9" providerId="ADAL" clId="{C020C870-A6EE-4D96-9D03-60EB46A27C20}" dt="2024-12-09T10:17:16.885" v="4534" actId="478"/>
          <ac:spMkLst>
            <pc:docMk/>
            <pc:sldMk cId="532789453" sldId="258"/>
            <ac:spMk id="2" creationId="{BCE48D44-DA8A-525C-AE07-338DFA608BF1}"/>
          </ac:spMkLst>
        </pc:spChg>
        <pc:spChg chg="del mod">
          <ac:chgData name="LAURET Agnes (renexter)" userId="65100be8-927e-4062-8306-eafe57b0dfd9" providerId="ADAL" clId="{C020C870-A6EE-4D96-9D03-60EB46A27C20}" dt="2024-12-09T10:15:27.530" v="4497" actId="21"/>
          <ac:spMkLst>
            <pc:docMk/>
            <pc:sldMk cId="532789453" sldId="258"/>
            <ac:spMk id="3" creationId="{CD2153B5-4FB1-7E83-AF0D-63E387CFF5E5}"/>
          </ac:spMkLst>
        </pc:spChg>
      </pc:sldChg>
      <pc:sldChg chg="addSp delSp modSp new mod ord">
        <pc:chgData name="LAURET Agnes (renexter)" userId="65100be8-927e-4062-8306-eafe57b0dfd9" providerId="ADAL" clId="{C020C870-A6EE-4D96-9D03-60EB46A27C20}" dt="2024-12-16T08:16:18.949" v="8486" actId="20577"/>
        <pc:sldMkLst>
          <pc:docMk/>
          <pc:sldMk cId="1819615155" sldId="259"/>
        </pc:sldMkLst>
        <pc:spChg chg="add mod">
          <ac:chgData name="LAURET Agnes (renexter)" userId="65100be8-927e-4062-8306-eafe57b0dfd9" providerId="ADAL" clId="{C020C870-A6EE-4D96-9D03-60EB46A27C20}" dt="2024-12-09T10:15:08.443" v="4495" actId="20577"/>
          <ac:spMkLst>
            <pc:docMk/>
            <pc:sldMk cId="1819615155" sldId="259"/>
            <ac:spMk id="2" creationId="{3E5F8892-6805-412C-A276-997A18F7BD63}"/>
          </ac:spMkLst>
        </pc:spChg>
        <pc:spChg chg="del">
          <ac:chgData name="LAURET Agnes (renexter)" userId="65100be8-927e-4062-8306-eafe57b0dfd9" providerId="ADAL" clId="{C020C870-A6EE-4D96-9D03-60EB46A27C20}" dt="2024-12-02T12:24:54.941" v="385" actId="478"/>
          <ac:spMkLst>
            <pc:docMk/>
            <pc:sldMk cId="1819615155" sldId="259"/>
            <ac:spMk id="2" creationId="{79D1BD22-A7AA-3F55-94B5-688ECE93A6E9}"/>
          </ac:spMkLst>
        </pc:spChg>
        <pc:spChg chg="del">
          <ac:chgData name="LAURET Agnes (renexter)" userId="65100be8-927e-4062-8306-eafe57b0dfd9" providerId="ADAL" clId="{C020C870-A6EE-4D96-9D03-60EB46A27C20}" dt="2024-12-02T12:24:54.340" v="384" actId="478"/>
          <ac:spMkLst>
            <pc:docMk/>
            <pc:sldMk cId="1819615155" sldId="259"/>
            <ac:spMk id="3" creationId="{D60B16E2-85FA-36EC-9687-270C3884C7FC}"/>
          </ac:spMkLst>
        </pc:spChg>
        <pc:spChg chg="add del mod">
          <ac:chgData name="LAURET Agnes (renexter)" userId="65100be8-927e-4062-8306-eafe57b0dfd9" providerId="ADAL" clId="{C020C870-A6EE-4D96-9D03-60EB46A27C20}" dt="2024-12-09T10:14:27.420" v="4477" actId="478"/>
          <ac:spMkLst>
            <pc:docMk/>
            <pc:sldMk cId="1819615155" sldId="259"/>
            <ac:spMk id="4" creationId="{4310351B-8D83-B73F-E47D-FDDB7D90145C}"/>
          </ac:spMkLst>
        </pc:spChg>
        <pc:spChg chg="add mod">
          <ac:chgData name="LAURET Agnes (renexter)" userId="65100be8-927e-4062-8306-eafe57b0dfd9" providerId="ADAL" clId="{C020C870-A6EE-4D96-9D03-60EB46A27C20}" dt="2024-12-16T08:16:18.949" v="8486" actId="20577"/>
          <ac:spMkLst>
            <pc:docMk/>
            <pc:sldMk cId="1819615155" sldId="259"/>
            <ac:spMk id="6" creationId="{B48150E4-DF1C-4EA1-A73D-E22264D327C3}"/>
          </ac:spMkLst>
        </pc:spChg>
      </pc:sldChg>
      <pc:sldChg chg="addSp modSp new mod">
        <pc:chgData name="LAURET Agnes (renexter)" userId="65100be8-927e-4062-8306-eafe57b0dfd9" providerId="ADAL" clId="{C020C870-A6EE-4D96-9D03-60EB46A27C20}" dt="2024-12-09T14:57:44.086" v="7665" actId="14100"/>
        <pc:sldMkLst>
          <pc:docMk/>
          <pc:sldMk cId="4077526198" sldId="260"/>
        </pc:sldMkLst>
        <pc:picChg chg="add mod">
          <ac:chgData name="LAURET Agnes (renexter)" userId="65100be8-927e-4062-8306-eafe57b0dfd9" providerId="ADAL" clId="{C020C870-A6EE-4D96-9D03-60EB46A27C20}" dt="2024-12-03T08:12:48.532" v="770" actId="14100"/>
          <ac:picMkLst>
            <pc:docMk/>
            <pc:sldMk cId="4077526198" sldId="260"/>
            <ac:picMk id="3" creationId="{2C9DF0F2-CBC7-EF39-AFBD-AA0723B36EF9}"/>
          </ac:picMkLst>
        </pc:picChg>
        <pc:picChg chg="add mod">
          <ac:chgData name="LAURET Agnes (renexter)" userId="65100be8-927e-4062-8306-eafe57b0dfd9" providerId="ADAL" clId="{C020C870-A6EE-4D96-9D03-60EB46A27C20}" dt="2024-12-09T11:44:05.011" v="5518" actId="1076"/>
          <ac:picMkLst>
            <pc:docMk/>
            <pc:sldMk cId="4077526198" sldId="260"/>
            <ac:picMk id="5" creationId="{D9697D99-08BC-0B9C-C651-EE16EDAB30F0}"/>
          </ac:picMkLst>
        </pc:picChg>
        <pc:picChg chg="add mod">
          <ac:chgData name="LAURET Agnes (renexter)" userId="65100be8-927e-4062-8306-eafe57b0dfd9" providerId="ADAL" clId="{C020C870-A6EE-4D96-9D03-60EB46A27C20}" dt="2024-12-09T14:57:44.086" v="7665" actId="14100"/>
          <ac:picMkLst>
            <pc:docMk/>
            <pc:sldMk cId="4077526198" sldId="260"/>
            <ac:picMk id="7" creationId="{50F1AE92-284D-BAA1-5ECF-FDEA25393DA7}"/>
          </ac:picMkLst>
        </pc:picChg>
        <pc:picChg chg="add mod">
          <ac:chgData name="LAURET Agnes (renexter)" userId="65100be8-927e-4062-8306-eafe57b0dfd9" providerId="ADAL" clId="{C020C870-A6EE-4D96-9D03-60EB46A27C20}" dt="2024-12-06T13:10:59.928" v="1702" actId="1076"/>
          <ac:picMkLst>
            <pc:docMk/>
            <pc:sldMk cId="4077526198" sldId="260"/>
            <ac:picMk id="9" creationId="{8C87587A-72CF-5FDE-AE1B-2391750F5659}"/>
          </ac:picMkLst>
        </pc:picChg>
        <pc:picChg chg="add mod">
          <ac:chgData name="LAURET Agnes (renexter)" userId="65100be8-927e-4062-8306-eafe57b0dfd9" providerId="ADAL" clId="{C020C870-A6EE-4D96-9D03-60EB46A27C20}" dt="2024-12-02T16:27:54.094" v="757" actId="1076"/>
          <ac:picMkLst>
            <pc:docMk/>
            <pc:sldMk cId="4077526198" sldId="260"/>
            <ac:picMk id="11" creationId="{FF67E9DE-9CB4-0EA6-5A59-5FFD9123F089}"/>
          </ac:picMkLst>
        </pc:picChg>
        <pc:picChg chg="add mod">
          <ac:chgData name="LAURET Agnes (renexter)" userId="65100be8-927e-4062-8306-eafe57b0dfd9" providerId="ADAL" clId="{C020C870-A6EE-4D96-9D03-60EB46A27C20}" dt="2024-12-03T12:35:40.346" v="1549" actId="1076"/>
          <ac:picMkLst>
            <pc:docMk/>
            <pc:sldMk cId="4077526198" sldId="260"/>
            <ac:picMk id="13" creationId="{2174834F-BAD1-CBD6-2FC5-B98D33C44250}"/>
          </ac:picMkLst>
        </pc:picChg>
        <pc:picChg chg="add mod">
          <ac:chgData name="LAURET Agnes (renexter)" userId="65100be8-927e-4062-8306-eafe57b0dfd9" providerId="ADAL" clId="{C020C870-A6EE-4D96-9D03-60EB46A27C20}" dt="2024-12-06T09:33:16.262" v="1701" actId="1076"/>
          <ac:picMkLst>
            <pc:docMk/>
            <pc:sldMk cId="4077526198" sldId="260"/>
            <ac:picMk id="15" creationId="{4306C3B8-9659-E992-430C-6D05F82C2B87}"/>
          </ac:picMkLst>
        </pc:picChg>
      </pc:sldChg>
      <pc:sldChg chg="addSp delSp modSp new mod">
        <pc:chgData name="LAURET Agnes (renexter)" userId="65100be8-927e-4062-8306-eafe57b0dfd9" providerId="ADAL" clId="{C020C870-A6EE-4D96-9D03-60EB46A27C20}" dt="2024-12-09T11:01:33.838" v="5120" actId="20577"/>
        <pc:sldMkLst>
          <pc:docMk/>
          <pc:sldMk cId="2278994066" sldId="261"/>
        </pc:sldMkLst>
        <pc:spChg chg="add del mod">
          <ac:chgData name="LAURET Agnes (renexter)" userId="65100be8-927e-4062-8306-eafe57b0dfd9" providerId="ADAL" clId="{C020C870-A6EE-4D96-9D03-60EB46A27C20}" dt="2024-12-03T08:16:04.463" v="777"/>
          <ac:spMkLst>
            <pc:docMk/>
            <pc:sldMk cId="2278994066" sldId="261"/>
            <ac:spMk id="2" creationId="{4A86A273-2192-7C2F-A92D-FCBC6BF06481}"/>
          </ac:spMkLst>
        </pc:spChg>
        <pc:spChg chg="add mod">
          <ac:chgData name="LAURET Agnes (renexter)" userId="65100be8-927e-4062-8306-eafe57b0dfd9" providerId="ADAL" clId="{C020C870-A6EE-4D96-9D03-60EB46A27C20}" dt="2024-12-09T11:01:33.838" v="5120" actId="20577"/>
          <ac:spMkLst>
            <pc:docMk/>
            <pc:sldMk cId="2278994066" sldId="261"/>
            <ac:spMk id="3" creationId="{9417AD0F-A770-1007-CF22-AA7B9FD7650E}"/>
          </ac:spMkLst>
        </pc:spChg>
      </pc:sldChg>
      <pc:sldChg chg="addSp delSp modSp new mod">
        <pc:chgData name="LAURET Agnes (renexter)" userId="65100be8-927e-4062-8306-eafe57b0dfd9" providerId="ADAL" clId="{C020C870-A6EE-4D96-9D03-60EB46A27C20}" dt="2024-12-16T08:15:45.823" v="8437" actId="20577"/>
        <pc:sldMkLst>
          <pc:docMk/>
          <pc:sldMk cId="4294033145" sldId="262"/>
        </pc:sldMkLst>
        <pc:spChg chg="add mod">
          <ac:chgData name="LAURET Agnes (renexter)" userId="65100be8-927e-4062-8306-eafe57b0dfd9" providerId="ADAL" clId="{C020C870-A6EE-4D96-9D03-60EB46A27C20}" dt="2024-12-16T08:15:45.823" v="8437" actId="20577"/>
          <ac:spMkLst>
            <pc:docMk/>
            <pc:sldMk cId="4294033145" sldId="262"/>
            <ac:spMk id="3" creationId="{3AF58A83-E521-ED5A-C328-2F007AA9FC2F}"/>
          </ac:spMkLst>
        </pc:spChg>
        <pc:spChg chg="mod">
          <ac:chgData name="LAURET Agnes (renexter)" userId="65100be8-927e-4062-8306-eafe57b0dfd9" providerId="ADAL" clId="{C020C870-A6EE-4D96-9D03-60EB46A27C20}" dt="2024-12-09T10:12:55.126" v="4430"/>
          <ac:spMkLst>
            <pc:docMk/>
            <pc:sldMk cId="4294033145" sldId="262"/>
            <ac:spMk id="5" creationId="{0DF26F46-2FCA-1AC6-075E-4626459503A7}"/>
          </ac:spMkLst>
        </pc:spChg>
        <pc:spChg chg="mod">
          <ac:chgData name="LAURET Agnes (renexter)" userId="65100be8-927e-4062-8306-eafe57b0dfd9" providerId="ADAL" clId="{C020C870-A6EE-4D96-9D03-60EB46A27C20}" dt="2024-12-09T10:12:55.126" v="4430"/>
          <ac:spMkLst>
            <pc:docMk/>
            <pc:sldMk cId="4294033145" sldId="262"/>
            <ac:spMk id="6" creationId="{4D98F2A6-3BD6-0FC4-D0EE-D8C52D1F335E}"/>
          </ac:spMkLst>
        </pc:spChg>
        <pc:spChg chg="mod">
          <ac:chgData name="LAURET Agnes (renexter)" userId="65100be8-927e-4062-8306-eafe57b0dfd9" providerId="ADAL" clId="{C020C870-A6EE-4D96-9D03-60EB46A27C20}" dt="2024-12-09T10:12:55.126" v="4430"/>
          <ac:spMkLst>
            <pc:docMk/>
            <pc:sldMk cId="4294033145" sldId="262"/>
            <ac:spMk id="7" creationId="{3C64D982-4645-2854-9F16-95B9A227E2BA}"/>
          </ac:spMkLst>
        </pc:spChg>
        <pc:spChg chg="mod">
          <ac:chgData name="LAURET Agnes (renexter)" userId="65100be8-927e-4062-8306-eafe57b0dfd9" providerId="ADAL" clId="{C020C870-A6EE-4D96-9D03-60EB46A27C20}" dt="2024-12-09T10:12:55.126" v="4430"/>
          <ac:spMkLst>
            <pc:docMk/>
            <pc:sldMk cId="4294033145" sldId="262"/>
            <ac:spMk id="8" creationId="{565EABCE-E0CD-B373-23C5-DDFA78DBF617}"/>
          </ac:spMkLst>
        </pc:spChg>
        <pc:spChg chg="mod">
          <ac:chgData name="LAURET Agnes (renexter)" userId="65100be8-927e-4062-8306-eafe57b0dfd9" providerId="ADAL" clId="{C020C870-A6EE-4D96-9D03-60EB46A27C20}" dt="2024-12-09T10:12:55.126" v="4430"/>
          <ac:spMkLst>
            <pc:docMk/>
            <pc:sldMk cId="4294033145" sldId="262"/>
            <ac:spMk id="9" creationId="{A737C0F9-CCDC-7552-336D-2820BE768330}"/>
          </ac:spMkLst>
        </pc:spChg>
        <pc:spChg chg="mod">
          <ac:chgData name="LAURET Agnes (renexter)" userId="65100be8-927e-4062-8306-eafe57b0dfd9" providerId="ADAL" clId="{C020C870-A6EE-4D96-9D03-60EB46A27C20}" dt="2024-12-09T10:12:55.126" v="4430"/>
          <ac:spMkLst>
            <pc:docMk/>
            <pc:sldMk cId="4294033145" sldId="262"/>
            <ac:spMk id="10" creationId="{30B17005-EF1E-FDD4-D9BF-C60C7E17006E}"/>
          </ac:spMkLst>
        </pc:spChg>
        <pc:spChg chg="mod">
          <ac:chgData name="LAURET Agnes (renexter)" userId="65100be8-927e-4062-8306-eafe57b0dfd9" providerId="ADAL" clId="{C020C870-A6EE-4D96-9D03-60EB46A27C20}" dt="2024-12-09T10:12:55.126" v="4430"/>
          <ac:spMkLst>
            <pc:docMk/>
            <pc:sldMk cId="4294033145" sldId="262"/>
            <ac:spMk id="11" creationId="{D475EF46-3191-0735-6869-8E1253EE0E6F}"/>
          </ac:spMkLst>
        </pc:spChg>
        <pc:spChg chg="mod">
          <ac:chgData name="LAURET Agnes (renexter)" userId="65100be8-927e-4062-8306-eafe57b0dfd9" providerId="ADAL" clId="{C020C870-A6EE-4D96-9D03-60EB46A27C20}" dt="2024-12-09T10:12:55.126" v="4430"/>
          <ac:spMkLst>
            <pc:docMk/>
            <pc:sldMk cId="4294033145" sldId="262"/>
            <ac:spMk id="12" creationId="{6BA1C565-0F49-EC27-D0B4-8A236AA25BB3}"/>
          </ac:spMkLst>
        </pc:spChg>
        <pc:spChg chg="mod">
          <ac:chgData name="LAURET Agnes (renexter)" userId="65100be8-927e-4062-8306-eafe57b0dfd9" providerId="ADAL" clId="{C020C870-A6EE-4D96-9D03-60EB46A27C20}" dt="2024-12-09T10:13:36.568" v="4436"/>
          <ac:spMkLst>
            <pc:docMk/>
            <pc:sldMk cId="4294033145" sldId="262"/>
            <ac:spMk id="14" creationId="{CEF37A19-E59F-A730-4219-5560332E3DFF}"/>
          </ac:spMkLst>
        </pc:spChg>
        <pc:spChg chg="mod">
          <ac:chgData name="LAURET Agnes (renexter)" userId="65100be8-927e-4062-8306-eafe57b0dfd9" providerId="ADAL" clId="{C020C870-A6EE-4D96-9D03-60EB46A27C20}" dt="2024-12-09T10:13:36.568" v="4436"/>
          <ac:spMkLst>
            <pc:docMk/>
            <pc:sldMk cId="4294033145" sldId="262"/>
            <ac:spMk id="15" creationId="{D48B34DE-49D9-0277-9BFD-381A8BB31A07}"/>
          </ac:spMkLst>
        </pc:spChg>
        <pc:spChg chg="mod">
          <ac:chgData name="LAURET Agnes (renexter)" userId="65100be8-927e-4062-8306-eafe57b0dfd9" providerId="ADAL" clId="{C020C870-A6EE-4D96-9D03-60EB46A27C20}" dt="2024-12-09T10:13:36.568" v="4436"/>
          <ac:spMkLst>
            <pc:docMk/>
            <pc:sldMk cId="4294033145" sldId="262"/>
            <ac:spMk id="16" creationId="{45B1BA20-DC93-392A-809F-E789FD429FCF}"/>
          </ac:spMkLst>
        </pc:spChg>
        <pc:spChg chg="mod">
          <ac:chgData name="LAURET Agnes (renexter)" userId="65100be8-927e-4062-8306-eafe57b0dfd9" providerId="ADAL" clId="{C020C870-A6EE-4D96-9D03-60EB46A27C20}" dt="2024-12-09T10:13:36.568" v="4436"/>
          <ac:spMkLst>
            <pc:docMk/>
            <pc:sldMk cId="4294033145" sldId="262"/>
            <ac:spMk id="17" creationId="{08D6F0D1-4BB1-0752-924F-3D82E0895CEA}"/>
          </ac:spMkLst>
        </pc:spChg>
        <pc:spChg chg="mod">
          <ac:chgData name="LAURET Agnes (renexter)" userId="65100be8-927e-4062-8306-eafe57b0dfd9" providerId="ADAL" clId="{C020C870-A6EE-4D96-9D03-60EB46A27C20}" dt="2024-12-09T10:13:36.568" v="4436"/>
          <ac:spMkLst>
            <pc:docMk/>
            <pc:sldMk cId="4294033145" sldId="262"/>
            <ac:spMk id="18" creationId="{3615C544-9EBA-6A96-CC4D-C66AE965B53F}"/>
          </ac:spMkLst>
        </pc:spChg>
        <pc:spChg chg="mod">
          <ac:chgData name="LAURET Agnes (renexter)" userId="65100be8-927e-4062-8306-eafe57b0dfd9" providerId="ADAL" clId="{C020C870-A6EE-4D96-9D03-60EB46A27C20}" dt="2024-12-09T10:13:36.568" v="4436"/>
          <ac:spMkLst>
            <pc:docMk/>
            <pc:sldMk cId="4294033145" sldId="262"/>
            <ac:spMk id="19" creationId="{CAB530BF-D95B-10EA-E7A4-B0DC2781C06F}"/>
          </ac:spMkLst>
        </pc:spChg>
        <pc:spChg chg="mod">
          <ac:chgData name="LAURET Agnes (renexter)" userId="65100be8-927e-4062-8306-eafe57b0dfd9" providerId="ADAL" clId="{C020C870-A6EE-4D96-9D03-60EB46A27C20}" dt="2024-12-09T10:13:36.568" v="4436"/>
          <ac:spMkLst>
            <pc:docMk/>
            <pc:sldMk cId="4294033145" sldId="262"/>
            <ac:spMk id="20" creationId="{5CAA06A6-8B8B-FAE7-DD26-6E0DD379AF75}"/>
          </ac:spMkLst>
        </pc:spChg>
        <pc:spChg chg="mod">
          <ac:chgData name="LAURET Agnes (renexter)" userId="65100be8-927e-4062-8306-eafe57b0dfd9" providerId="ADAL" clId="{C020C870-A6EE-4D96-9D03-60EB46A27C20}" dt="2024-12-09T10:13:36.568" v="4436"/>
          <ac:spMkLst>
            <pc:docMk/>
            <pc:sldMk cId="4294033145" sldId="262"/>
            <ac:spMk id="21" creationId="{C1936EB5-50F8-3FEF-C68A-FE90B30FE0C7}"/>
          </ac:spMkLst>
        </pc:spChg>
        <pc:spChg chg="add del mod">
          <ac:chgData name="LAURET Agnes (renexter)" userId="65100be8-927e-4062-8306-eafe57b0dfd9" providerId="ADAL" clId="{C020C870-A6EE-4D96-9D03-60EB46A27C20}" dt="2024-12-09T10:14:13.888" v="4472" actId="21"/>
          <ac:spMkLst>
            <pc:docMk/>
            <pc:sldMk cId="4294033145" sldId="262"/>
            <ac:spMk id="22" creationId="{C56ACFEF-7713-EAAA-98C1-1E2B260218C1}"/>
          </ac:spMkLst>
        </pc:spChg>
        <pc:grpChg chg="add mod">
          <ac:chgData name="LAURET Agnes (renexter)" userId="65100be8-927e-4062-8306-eafe57b0dfd9" providerId="ADAL" clId="{C020C870-A6EE-4D96-9D03-60EB46A27C20}" dt="2024-12-09T10:13:00.175" v="4432" actId="1076"/>
          <ac:grpSpMkLst>
            <pc:docMk/>
            <pc:sldMk cId="4294033145" sldId="262"/>
            <ac:grpSpMk id="4" creationId="{CA36DBBB-290D-0470-B263-579049F9B3C3}"/>
          </ac:grpSpMkLst>
        </pc:grpChg>
        <pc:grpChg chg="add del mod">
          <ac:chgData name="LAURET Agnes (renexter)" userId="65100be8-927e-4062-8306-eafe57b0dfd9" providerId="ADAL" clId="{C020C870-A6EE-4D96-9D03-60EB46A27C20}" dt="2024-12-09T10:13:41.480" v="4438" actId="478"/>
          <ac:grpSpMkLst>
            <pc:docMk/>
            <pc:sldMk cId="4294033145" sldId="262"/>
            <ac:grpSpMk id="13" creationId="{EF0E6522-981C-F05A-F5A0-E5A0E7E33BD5}"/>
          </ac:grpSpMkLst>
        </pc:grpChg>
      </pc:sldChg>
      <pc:sldChg chg="addSp modSp new mod">
        <pc:chgData name="LAURET Agnes (renexter)" userId="65100be8-927e-4062-8306-eafe57b0dfd9" providerId="ADAL" clId="{C020C870-A6EE-4D96-9D03-60EB46A27C20}" dt="2024-12-10T08:39:43.153" v="7868" actId="1076"/>
        <pc:sldMkLst>
          <pc:docMk/>
          <pc:sldMk cId="3173356572" sldId="263"/>
        </pc:sldMkLst>
        <pc:spChg chg="add mod">
          <ac:chgData name="LAURET Agnes (renexter)" userId="65100be8-927e-4062-8306-eafe57b0dfd9" providerId="ADAL" clId="{C020C870-A6EE-4D96-9D03-60EB46A27C20}" dt="2024-12-09T14:36:30.799" v="6482" actId="179"/>
          <ac:spMkLst>
            <pc:docMk/>
            <pc:sldMk cId="3173356572" sldId="263"/>
            <ac:spMk id="2" creationId="{C7BDDEA6-D13B-B0E4-F743-AA333171756C}"/>
          </ac:spMkLst>
        </pc:spChg>
        <pc:spChg chg="add mod">
          <ac:chgData name="LAURET Agnes (renexter)" userId="65100be8-927e-4062-8306-eafe57b0dfd9" providerId="ADAL" clId="{C020C870-A6EE-4D96-9D03-60EB46A27C20}" dt="2024-12-10T08:39:43.153" v="7868" actId="1076"/>
          <ac:spMkLst>
            <pc:docMk/>
            <pc:sldMk cId="3173356572" sldId="263"/>
            <ac:spMk id="3" creationId="{E07F06B1-395F-F7B5-3730-E3E1028437C5}"/>
          </ac:spMkLst>
        </pc:spChg>
        <pc:spChg chg="add mod">
          <ac:chgData name="LAURET Agnes (renexter)" userId="65100be8-927e-4062-8306-eafe57b0dfd9" providerId="ADAL" clId="{C020C870-A6EE-4D96-9D03-60EB46A27C20}" dt="2024-12-09T14:26:16.343" v="6412" actId="20577"/>
          <ac:spMkLst>
            <pc:docMk/>
            <pc:sldMk cId="3173356572" sldId="263"/>
            <ac:spMk id="4" creationId="{92ED6850-129A-FC3A-D355-FC7D7696183C}"/>
          </ac:spMkLst>
        </pc:spChg>
      </pc:sldChg>
      <pc:sldChg chg="addSp modSp new mod">
        <pc:chgData name="LAURET Agnes (renexter)" userId="65100be8-927e-4062-8306-eafe57b0dfd9" providerId="ADAL" clId="{C020C870-A6EE-4D96-9D03-60EB46A27C20}" dt="2024-12-10T08:36:52.825" v="7859" actId="120"/>
        <pc:sldMkLst>
          <pc:docMk/>
          <pc:sldMk cId="1701139131" sldId="264"/>
        </pc:sldMkLst>
        <pc:spChg chg="add mod">
          <ac:chgData name="LAURET Agnes (renexter)" userId="65100be8-927e-4062-8306-eafe57b0dfd9" providerId="ADAL" clId="{C020C870-A6EE-4D96-9D03-60EB46A27C20}" dt="2024-12-10T08:36:52.825" v="7859" actId="120"/>
          <ac:spMkLst>
            <pc:docMk/>
            <pc:sldMk cId="1701139131" sldId="264"/>
            <ac:spMk id="2" creationId="{2A1A1AE1-BFC1-8B24-B01D-BB84EDED60F8}"/>
          </ac:spMkLst>
        </pc:spChg>
        <pc:spChg chg="add mod">
          <ac:chgData name="LAURET Agnes (renexter)" userId="65100be8-927e-4062-8306-eafe57b0dfd9" providerId="ADAL" clId="{C020C870-A6EE-4D96-9D03-60EB46A27C20}" dt="2024-12-09T14:51:18" v="7499" actId="179"/>
          <ac:spMkLst>
            <pc:docMk/>
            <pc:sldMk cId="1701139131" sldId="264"/>
            <ac:spMk id="3" creationId="{1C6D110D-01CB-0F43-D840-A210D2D784BE}"/>
          </ac:spMkLst>
        </pc:spChg>
      </pc:sldChg>
      <pc:sldChg chg="addSp modSp new mod">
        <pc:chgData name="LAURET Agnes (renexter)" userId="65100be8-927e-4062-8306-eafe57b0dfd9" providerId="ADAL" clId="{C020C870-A6EE-4D96-9D03-60EB46A27C20}" dt="2024-12-10T08:32:56.811" v="7764" actId="20577"/>
        <pc:sldMkLst>
          <pc:docMk/>
          <pc:sldMk cId="1370152919" sldId="265"/>
        </pc:sldMkLst>
        <pc:spChg chg="add mod">
          <ac:chgData name="LAURET Agnes (renexter)" userId="65100be8-927e-4062-8306-eafe57b0dfd9" providerId="ADAL" clId="{C020C870-A6EE-4D96-9D03-60EB46A27C20}" dt="2024-12-10T08:32:56.811" v="7764" actId="20577"/>
          <ac:spMkLst>
            <pc:docMk/>
            <pc:sldMk cId="1370152919" sldId="265"/>
            <ac:spMk id="3" creationId="{966DF029-6CBA-72B9-3D08-4D8B4E7C59AA}"/>
          </ac:spMkLst>
        </pc:spChg>
        <pc:spChg chg="add mod">
          <ac:chgData name="LAURET Agnes (renexter)" userId="65100be8-927e-4062-8306-eafe57b0dfd9" providerId="ADAL" clId="{C020C870-A6EE-4D96-9D03-60EB46A27C20}" dt="2024-12-09T14:50:52.707" v="7497" actId="1076"/>
          <ac:spMkLst>
            <pc:docMk/>
            <pc:sldMk cId="1370152919" sldId="265"/>
            <ac:spMk id="4" creationId="{D606954B-E364-62C4-EA41-CB7EFF0B4D8E}"/>
          </ac:spMkLst>
        </pc:spChg>
        <pc:spChg chg="add mod">
          <ac:chgData name="LAURET Agnes (renexter)" userId="65100be8-927e-4062-8306-eafe57b0dfd9" providerId="ADAL" clId="{C020C870-A6EE-4D96-9D03-60EB46A27C20}" dt="2024-12-09T14:50:38.782" v="7493" actId="1076"/>
          <ac:spMkLst>
            <pc:docMk/>
            <pc:sldMk cId="1370152919" sldId="265"/>
            <ac:spMk id="6" creationId="{7501A609-1BBD-3F6B-43D5-12D9E0D72828}"/>
          </ac:spMkLst>
        </pc:spChg>
      </pc:sldChg>
      <pc:sldChg chg="addSp modSp new mod">
        <pc:chgData name="LAURET Agnes (renexter)" userId="65100be8-927e-4062-8306-eafe57b0dfd9" providerId="ADAL" clId="{C020C870-A6EE-4D96-9D03-60EB46A27C20}" dt="2024-12-10T08:55:23.456" v="8403" actId="20577"/>
        <pc:sldMkLst>
          <pc:docMk/>
          <pc:sldMk cId="762947790" sldId="266"/>
        </pc:sldMkLst>
        <pc:spChg chg="add mod">
          <ac:chgData name="LAURET Agnes (renexter)" userId="65100be8-927e-4062-8306-eafe57b0dfd9" providerId="ADAL" clId="{C020C870-A6EE-4D96-9D03-60EB46A27C20}" dt="2024-12-09T14:25:10.196" v="6332" actId="20577"/>
          <ac:spMkLst>
            <pc:docMk/>
            <pc:sldMk cId="762947790" sldId="266"/>
            <ac:spMk id="2" creationId="{5D6596D0-A8A2-9721-E976-C0B79D6BDF72}"/>
          </ac:spMkLst>
        </pc:spChg>
        <pc:spChg chg="add mod">
          <ac:chgData name="LAURET Agnes (renexter)" userId="65100be8-927e-4062-8306-eafe57b0dfd9" providerId="ADAL" clId="{C020C870-A6EE-4D96-9D03-60EB46A27C20}" dt="2024-12-10T08:55:23.456" v="8403" actId="20577"/>
          <ac:spMkLst>
            <pc:docMk/>
            <pc:sldMk cId="762947790" sldId="266"/>
            <ac:spMk id="3" creationId="{0C4A3CE3-C532-0316-3307-773D374F7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E397A-6140-4675-A13A-3697C262D928}" type="datetimeFigureOut">
              <a:rPr lang="fr-FR" smtClean="0"/>
              <a:t>03/03/2025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D74EC-7895-4908-80BE-7D81FB924BCF}" type="slidenum">
              <a:rPr lang="fr-FR" smtClean="0"/>
              <a:t>‹N°›</a:t>
            </a:fld>
            <a:endParaRPr lang="fr-FR"/>
          </a:p>
        </p:txBody>
      </p:sp>
    </p:spTree>
    <p:extLst>
      <p:ext uri="{BB962C8B-B14F-4D97-AF65-F5344CB8AC3E}">
        <p14:creationId xmlns:p14="http://schemas.microsoft.com/office/powerpoint/2010/main" val="21975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4A9C3-8A2C-838B-5FC5-529CF2BBC26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D33D97-7B79-4808-7E91-DBB086DC7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A35BF29-B625-65BB-124D-204F39BE63F5}"/>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6D541CFE-A381-312A-2A47-6771D43AB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439D6B-296A-18E6-A75B-B9DDB9849E31}"/>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15340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6DBE2-4B3E-2F75-975F-009D958E10F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6CFAAC8-22BB-2F4F-D306-64656D7D42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7A2F63-61DA-8175-3F80-1154963E892E}"/>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845E75AA-0412-2977-986E-62CBC7F192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B7FC9-1616-19AA-5DFC-9028FD88297C}"/>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3209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7C8066-B001-51BB-528A-F66899A3AC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A46959-DD49-6788-D48F-613E7E9EE1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2A78AC-86CA-6901-1FEA-4A944DF7D40F}"/>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48F3CC87-0D64-53AF-95E4-40A66A4D93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43AE82-ED7F-A923-2819-B83877ADC48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50459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40FDA-C598-F34E-1D57-7CF992E0563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BBE47D-12C3-F438-C186-F8BC1618A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A55E1F-6971-A215-624A-A7ABB69BDB97}"/>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A8A2B3F7-3A28-9CEA-03BF-DB6302748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A1FA2B-E6D6-AC0E-09F4-60452A14C3A8}"/>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04379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A4DBD-4B8C-9B9F-8AD7-033083BB66A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E5523A-213C-D587-9FCD-1CA96CB95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35CF3F-6644-FB94-DF8D-F47EA64BDF0F}"/>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460329D8-F873-612A-00F7-28926D8E97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EFB3E5-A2C3-65E7-D1FF-EAA8FE79D59F}"/>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45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D4320-30B0-923B-C1C7-EA8E8820A9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ED64CA-51E6-1DA6-539A-8AB192C727F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8CA627-D54E-3F3A-0AD7-95F1AC9DA6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0AC4A02-53D0-8885-7C51-A868C757A444}"/>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6" name="Espace réservé du pied de page 5">
            <a:extLst>
              <a:ext uri="{FF2B5EF4-FFF2-40B4-BE49-F238E27FC236}">
                <a16:creationId xmlns:a16="http://schemas.microsoft.com/office/drawing/2014/main" id="{84F5C045-261C-9116-BA71-6CEBAC08324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BDC2D0-1472-9D13-3AEC-2E3BE36AC7F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76446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F45F1-0EC0-7A40-4B19-C7A8D00C099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4E2E1A2-011C-8753-8580-E2E6BE984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1157DD1-BE9D-0067-306C-709B7684EA0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A819CCE-74D0-386C-6927-153EE5F43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4B1821-E596-F7DE-1B84-53AA02786AC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EF43C7B-DF9F-0D29-D88A-0A5800E4EA31}"/>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8" name="Espace réservé du pied de page 7">
            <a:extLst>
              <a:ext uri="{FF2B5EF4-FFF2-40B4-BE49-F238E27FC236}">
                <a16:creationId xmlns:a16="http://schemas.microsoft.com/office/drawing/2014/main" id="{E23AA056-C382-3B7D-935E-729F5DF7730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5EE3F5D-F27F-1B57-2CCD-CA9D4FEF223D}"/>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94273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54E7F-588A-69EE-8789-07E831668ED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EB1695-1EB9-6123-3189-B597FD4D5E7C}"/>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4" name="Espace réservé du pied de page 3">
            <a:extLst>
              <a:ext uri="{FF2B5EF4-FFF2-40B4-BE49-F238E27FC236}">
                <a16:creationId xmlns:a16="http://schemas.microsoft.com/office/drawing/2014/main" id="{DC1C70AE-1DE4-9237-45A1-6C0F9495AB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070096-6F10-730D-7105-7C4C8FEF42E2}"/>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98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636C4BE-EA7B-DA44-4B24-41C58C41D15B}"/>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3" name="Espace réservé du pied de page 2">
            <a:extLst>
              <a:ext uri="{FF2B5EF4-FFF2-40B4-BE49-F238E27FC236}">
                <a16:creationId xmlns:a16="http://schemas.microsoft.com/office/drawing/2014/main" id="{46E3D956-F299-F5A8-059C-BD68C93DCC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0064EBF-F670-B8B2-D5F9-A2BE188934D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7064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00DA2-0ADB-F17E-1F42-DAC89BB8FA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497942-FA63-30B5-0EC1-D61B5F54C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246744-C587-DF08-45EC-799C42132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527B035-EA35-3DF1-23CB-F2A37F05B932}"/>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6" name="Espace réservé du pied de page 5">
            <a:extLst>
              <a:ext uri="{FF2B5EF4-FFF2-40B4-BE49-F238E27FC236}">
                <a16:creationId xmlns:a16="http://schemas.microsoft.com/office/drawing/2014/main" id="{A197B0AD-25B9-1EDE-D428-66CA7BC03D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34B0C-0B24-CAB1-37F2-6B473BB20290}"/>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8229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AAAB9-7387-E6D9-A904-9A7688776C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106461-7AFA-5D8F-FC48-B79F10BAF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70CD94A-FEA3-D6B4-DD41-8091E2A01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E801F1-3099-68F8-E6D0-96C2C14B8153}"/>
              </a:ext>
            </a:extLst>
          </p:cNvPr>
          <p:cNvSpPr>
            <a:spLocks noGrp="1"/>
          </p:cNvSpPr>
          <p:nvPr>
            <p:ph type="dt" sz="half" idx="10"/>
          </p:nvPr>
        </p:nvSpPr>
        <p:spPr/>
        <p:txBody>
          <a:bodyPr/>
          <a:lstStyle/>
          <a:p>
            <a:fld id="{FE90BDB7-AC3D-4A16-9F85-11D1161EAEF9}" type="datetimeFigureOut">
              <a:rPr lang="fr-FR" smtClean="0"/>
              <a:t>03/03/2025</a:t>
            </a:fld>
            <a:endParaRPr lang="fr-FR"/>
          </a:p>
        </p:txBody>
      </p:sp>
      <p:sp>
        <p:nvSpPr>
          <p:cNvPr id="6" name="Espace réservé du pied de page 5">
            <a:extLst>
              <a:ext uri="{FF2B5EF4-FFF2-40B4-BE49-F238E27FC236}">
                <a16:creationId xmlns:a16="http://schemas.microsoft.com/office/drawing/2014/main" id="{B86AA04D-17B3-0910-5532-21BEDE7635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EBA592-1C5D-8248-3434-05A76079A3C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96898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E5517C-0CA7-D93A-6A6A-9F48D4ECD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BB81A0B-C17F-9742-B3A5-B171BBF9D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6B9E9B-8FD4-D9F5-010B-266EE6BD6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0BDB7-AC3D-4A16-9F85-11D1161EAEF9}" type="datetimeFigureOut">
              <a:rPr lang="fr-FR" smtClean="0"/>
              <a:t>03/03/2025</a:t>
            </a:fld>
            <a:endParaRPr lang="fr-FR"/>
          </a:p>
        </p:txBody>
      </p:sp>
      <p:sp>
        <p:nvSpPr>
          <p:cNvPr id="5" name="Espace réservé du pied de page 4">
            <a:extLst>
              <a:ext uri="{FF2B5EF4-FFF2-40B4-BE49-F238E27FC236}">
                <a16:creationId xmlns:a16="http://schemas.microsoft.com/office/drawing/2014/main" id="{48437E34-7B3C-254B-CEA5-6CC37AAD8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D1454E6-69C3-4432-D63D-DB17D42D2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36BE7-1B5F-4217-9A7C-97664EA4623D}" type="slidenum">
              <a:rPr lang="fr-FR" smtClean="0"/>
              <a:t>‹N°›</a:t>
            </a:fld>
            <a:endParaRPr lang="fr-FR"/>
          </a:p>
        </p:txBody>
      </p:sp>
      <p:sp>
        <p:nvSpPr>
          <p:cNvPr id="8" name="ZoneTexte 7">
            <a:extLst>
              <a:ext uri="{FF2B5EF4-FFF2-40B4-BE49-F238E27FC236}">
                <a16:creationId xmlns:a16="http://schemas.microsoft.com/office/drawing/2014/main" id="{CA6D5FCF-3F7C-C3E1-FDF7-239B824A12FC}"/>
              </a:ext>
            </a:extLst>
          </p:cNvPr>
          <p:cNvSpPr txBox="1"/>
          <p:nvPr userDrawn="1">
            <p:extLst>
              <p:ext uri="{1162E1C5-73C7-4A58-AE30-91384D911F3F}">
                <p184:classification xmlns:p184="http://schemas.microsoft.com/office/powerpoint/2018/4/main" val="ftr"/>
              </p:ext>
            </p:extLst>
          </p:nvPr>
        </p:nvSpPr>
        <p:spPr>
          <a:xfrm>
            <a:off x="11334750" y="6642100"/>
            <a:ext cx="828675" cy="152400"/>
          </a:xfrm>
          <a:prstGeom prst="rect">
            <a:avLst/>
          </a:prstGeom>
        </p:spPr>
        <p:txBody>
          <a:bodyPr horzOverflow="overflow" lIns="0" tIns="0" rIns="0" bIns="0">
            <a:spAutoFit/>
          </a:bodyPr>
          <a:lstStyle/>
          <a:p>
            <a:pPr algn="l"/>
            <a:r>
              <a:rPr lang="fr-FR"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47819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417AD0F-A770-1007-CF22-AA7B9FD7650E}"/>
              </a:ext>
            </a:extLst>
          </p:cNvPr>
          <p:cNvSpPr txBox="1"/>
          <p:nvPr/>
        </p:nvSpPr>
        <p:spPr>
          <a:xfrm>
            <a:off x="685174" y="197346"/>
            <a:ext cx="10450186" cy="6463308"/>
          </a:xfrm>
          <a:prstGeom prst="rect">
            <a:avLst/>
          </a:prstGeom>
          <a:noFill/>
        </p:spPr>
        <p:txBody>
          <a:bodyPr wrap="square" rtlCol="0">
            <a:spAutoFit/>
          </a:bodyPr>
          <a:lstStyle/>
          <a:p>
            <a:r>
              <a:rPr lang="fr-FR" dirty="0"/>
              <a:t>Présentation personnelle</a:t>
            </a:r>
          </a:p>
          <a:p>
            <a:r>
              <a:rPr lang="fr-FR" dirty="0" err="1"/>
              <a:t>xFiche</a:t>
            </a:r>
            <a:r>
              <a:rPr lang="fr-FR" dirty="0"/>
              <a:t> technique (+ lien court-métrage)</a:t>
            </a:r>
          </a:p>
          <a:p>
            <a:r>
              <a:rPr lang="fr-FR" dirty="0" err="1"/>
              <a:t>xPitch</a:t>
            </a:r>
            <a:endParaRPr lang="fr-FR" dirty="0"/>
          </a:p>
          <a:p>
            <a:r>
              <a:rPr lang="fr-FR" dirty="0" err="1"/>
              <a:t>xSynopsis</a:t>
            </a:r>
            <a:endParaRPr lang="fr-FR" dirty="0"/>
          </a:p>
          <a:p>
            <a:r>
              <a:rPr lang="fr-FR" dirty="0" err="1"/>
              <a:t>xScenario</a:t>
            </a:r>
            <a:r>
              <a:rPr lang="fr-FR" dirty="0"/>
              <a:t>(=script)</a:t>
            </a:r>
          </a:p>
          <a:p>
            <a:r>
              <a:rPr lang="fr-FR" dirty="0" err="1"/>
              <a:t>xNote</a:t>
            </a:r>
            <a:r>
              <a:rPr lang="fr-FR" dirty="0"/>
              <a:t> d’intention</a:t>
            </a:r>
          </a:p>
          <a:p>
            <a:r>
              <a:rPr lang="fr-FR" dirty="0" err="1"/>
              <a:t>xContexte</a:t>
            </a:r>
            <a:r>
              <a:rPr lang="fr-FR" dirty="0"/>
              <a:t> géographique, historique</a:t>
            </a:r>
          </a:p>
          <a:p>
            <a:r>
              <a:rPr lang="fr-FR" dirty="0" err="1"/>
              <a:t>xMoodboard</a:t>
            </a:r>
            <a:endParaRPr lang="fr-FR" dirty="0"/>
          </a:p>
          <a:p>
            <a:r>
              <a:rPr lang="fr-FR" dirty="0" err="1"/>
              <a:t>xChara</a:t>
            </a:r>
            <a:r>
              <a:rPr lang="fr-FR" dirty="0"/>
              <a:t> Design (+ </a:t>
            </a:r>
            <a:r>
              <a:rPr lang="fr-FR" dirty="0" err="1"/>
              <a:t>Turnaround</a:t>
            </a:r>
            <a:r>
              <a:rPr lang="fr-FR" dirty="0"/>
              <a:t>)</a:t>
            </a:r>
          </a:p>
          <a:p>
            <a:r>
              <a:rPr lang="fr-FR" dirty="0"/>
              <a:t>Concept arts</a:t>
            </a:r>
          </a:p>
          <a:p>
            <a:r>
              <a:rPr lang="fr-FR" dirty="0"/>
              <a:t>Light script &amp; </a:t>
            </a:r>
            <a:r>
              <a:rPr lang="fr-FR" dirty="0" err="1"/>
              <a:t>Color</a:t>
            </a:r>
            <a:r>
              <a:rPr lang="fr-FR" dirty="0"/>
              <a:t> script</a:t>
            </a:r>
          </a:p>
          <a:p>
            <a:r>
              <a:rPr lang="fr-FR" dirty="0"/>
              <a:t>Storyboard (codification technique+ lien animatique)</a:t>
            </a:r>
          </a:p>
          <a:p>
            <a:r>
              <a:rPr lang="fr-FR" dirty="0"/>
              <a:t>Repérages/</a:t>
            </a:r>
            <a:r>
              <a:rPr lang="fr-FR" dirty="0" err="1"/>
              <a:t>Layout</a:t>
            </a:r>
            <a:endParaRPr lang="fr-FR" dirty="0"/>
          </a:p>
          <a:p>
            <a:r>
              <a:rPr lang="fr-FR" dirty="0"/>
              <a:t>Découpage technique</a:t>
            </a:r>
          </a:p>
          <a:p>
            <a:r>
              <a:rPr lang="fr-FR" dirty="0"/>
              <a:t>Planning de production</a:t>
            </a:r>
          </a:p>
          <a:p>
            <a:r>
              <a:rPr lang="fr-FR" dirty="0"/>
              <a:t>Pipeline de production</a:t>
            </a:r>
          </a:p>
          <a:p>
            <a:endParaRPr lang="fr-FR" dirty="0"/>
          </a:p>
          <a:p>
            <a:r>
              <a:rPr lang="fr-FR" dirty="0"/>
              <a:t>Production des persos (modélisation, </a:t>
            </a:r>
            <a:r>
              <a:rPr lang="fr-FR" dirty="0" err="1"/>
              <a:t>retopo</a:t>
            </a:r>
            <a:r>
              <a:rPr lang="fr-FR" dirty="0"/>
              <a:t>, </a:t>
            </a:r>
            <a:r>
              <a:rPr lang="fr-FR" dirty="0" err="1"/>
              <a:t>texturing</a:t>
            </a:r>
            <a:r>
              <a:rPr lang="fr-FR" dirty="0"/>
              <a:t>, rigging, </a:t>
            </a:r>
            <a:r>
              <a:rPr lang="fr-FR" dirty="0" err="1"/>
              <a:t>skinning</a:t>
            </a:r>
            <a:r>
              <a:rPr lang="fr-FR" dirty="0"/>
              <a:t>, </a:t>
            </a:r>
            <a:r>
              <a:rPr lang="fr-FR" dirty="0" err="1"/>
              <a:t>controllers</a:t>
            </a:r>
            <a:r>
              <a:rPr lang="fr-FR" dirty="0"/>
              <a:t>)</a:t>
            </a:r>
          </a:p>
          <a:p>
            <a:r>
              <a:rPr lang="fr-FR" dirty="0"/>
              <a:t>Production des décors (modélisation, </a:t>
            </a:r>
            <a:r>
              <a:rPr lang="fr-FR" dirty="0" err="1"/>
              <a:t>texturing</a:t>
            </a:r>
            <a:r>
              <a:rPr lang="fr-FR" dirty="0"/>
              <a:t>)</a:t>
            </a:r>
          </a:p>
          <a:p>
            <a:r>
              <a:rPr lang="fr-FR" dirty="0" err="1"/>
              <a:t>Lighting</a:t>
            </a:r>
            <a:r>
              <a:rPr lang="fr-FR" dirty="0"/>
              <a:t> (identifier les types de lumières, douce dure éclairage 3 points)</a:t>
            </a:r>
          </a:p>
          <a:p>
            <a:r>
              <a:rPr lang="fr-FR" dirty="0"/>
              <a:t>Production des VFX</a:t>
            </a:r>
          </a:p>
          <a:p>
            <a:r>
              <a:rPr lang="fr-FR" dirty="0" err="1"/>
              <a:t>Compositing</a:t>
            </a:r>
            <a:endParaRPr lang="fr-FR" dirty="0"/>
          </a:p>
          <a:p>
            <a:r>
              <a:rPr lang="fr-FR" dirty="0"/>
              <a:t>Montage/Son</a:t>
            </a:r>
          </a:p>
        </p:txBody>
      </p:sp>
    </p:spTree>
    <p:extLst>
      <p:ext uri="{BB962C8B-B14F-4D97-AF65-F5344CB8AC3E}">
        <p14:creationId xmlns:p14="http://schemas.microsoft.com/office/powerpoint/2010/main" val="227899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A1A1AE1-BFC1-8B24-B01D-BB84EDED60F8}"/>
              </a:ext>
            </a:extLst>
          </p:cNvPr>
          <p:cNvSpPr txBox="1"/>
          <p:nvPr/>
        </p:nvSpPr>
        <p:spPr>
          <a:xfrm>
            <a:off x="548640" y="647662"/>
            <a:ext cx="10678160" cy="461665"/>
          </a:xfrm>
          <a:prstGeom prst="rect">
            <a:avLst/>
          </a:prstGeom>
          <a:noFill/>
        </p:spPr>
        <p:txBody>
          <a:bodyPr wrap="square" rtlCol="0">
            <a:spAutoFit/>
          </a:bodyPr>
          <a:lstStyle/>
          <a:p>
            <a:r>
              <a:rPr lang="fr-FR" sz="2400" b="1" dirty="0"/>
              <a:t>Fiche technique</a:t>
            </a:r>
          </a:p>
        </p:txBody>
      </p:sp>
      <p:sp>
        <p:nvSpPr>
          <p:cNvPr id="3" name="ZoneTexte 2">
            <a:extLst>
              <a:ext uri="{FF2B5EF4-FFF2-40B4-BE49-F238E27FC236}">
                <a16:creationId xmlns:a16="http://schemas.microsoft.com/office/drawing/2014/main" id="{1C6D110D-01CB-0F43-D840-A210D2D784BE}"/>
              </a:ext>
            </a:extLst>
          </p:cNvPr>
          <p:cNvSpPr txBox="1"/>
          <p:nvPr/>
        </p:nvSpPr>
        <p:spPr>
          <a:xfrm>
            <a:off x="548640" y="1184019"/>
            <a:ext cx="10678160" cy="4524315"/>
          </a:xfrm>
          <a:prstGeom prst="rect">
            <a:avLst/>
          </a:prstGeom>
          <a:noFill/>
        </p:spPr>
        <p:txBody>
          <a:bodyPr wrap="square" rtlCol="0">
            <a:spAutoFit/>
          </a:bodyPr>
          <a:lstStyle/>
          <a:p>
            <a:pPr marL="0" lvl="7"/>
            <a:r>
              <a:rPr lang="fr-FR" dirty="0"/>
              <a:t>Titre : Sœurs de pouvoir</a:t>
            </a:r>
          </a:p>
          <a:p>
            <a:pPr marL="0" lvl="7"/>
            <a:r>
              <a:rPr lang="fr-FR" dirty="0"/>
              <a:t>Réalisateur : Agnès LAURET</a:t>
            </a:r>
          </a:p>
          <a:p>
            <a:pPr marL="0" lvl="7"/>
            <a:r>
              <a:rPr lang="fr-FR" dirty="0"/>
              <a:t>Genre : Fantastique</a:t>
            </a:r>
          </a:p>
          <a:p>
            <a:pPr marL="0" lvl="7"/>
            <a:r>
              <a:rPr lang="fr-FR" dirty="0"/>
              <a:t>Format : 1920x1080</a:t>
            </a:r>
          </a:p>
          <a:p>
            <a:pPr marL="0" lvl="7"/>
            <a:r>
              <a:rPr lang="fr-FR" dirty="0"/>
              <a:t>Durée : xx</a:t>
            </a:r>
          </a:p>
          <a:p>
            <a:pPr marL="0" lvl="7"/>
            <a:r>
              <a:rPr lang="fr-FR" dirty="0"/>
              <a:t>Année : 2025</a:t>
            </a:r>
          </a:p>
          <a:p>
            <a:pPr marL="0" lvl="7"/>
            <a:r>
              <a:rPr lang="fr-FR" dirty="0"/>
              <a:t>Catégorie : Court-métrage 3D</a:t>
            </a:r>
          </a:p>
          <a:p>
            <a:pPr marL="0" lvl="7"/>
            <a:endParaRPr lang="fr-FR" dirty="0"/>
          </a:p>
          <a:p>
            <a:pPr marL="0" lvl="7"/>
            <a:r>
              <a:rPr lang="fr-FR" dirty="0"/>
              <a:t>Logiciels utilisés : </a:t>
            </a:r>
          </a:p>
          <a:p>
            <a:pPr marL="0" lvl="7"/>
            <a:r>
              <a:rPr lang="fr-FR" dirty="0"/>
              <a:t>	Concepts Arts / Storyboard : Photoshop</a:t>
            </a:r>
          </a:p>
          <a:p>
            <a:pPr marL="0" lvl="7"/>
            <a:r>
              <a:rPr lang="fr-FR" dirty="0"/>
              <a:t>	3D : Blender</a:t>
            </a:r>
          </a:p>
          <a:p>
            <a:pPr marL="0" lvl="7"/>
            <a:r>
              <a:rPr lang="fr-FR" dirty="0"/>
              <a:t>	</a:t>
            </a:r>
            <a:r>
              <a:rPr lang="fr-FR" dirty="0" err="1"/>
              <a:t>Compositing</a:t>
            </a:r>
            <a:r>
              <a:rPr lang="fr-FR" dirty="0"/>
              <a:t> : </a:t>
            </a:r>
            <a:r>
              <a:rPr lang="fr-FR" dirty="0" err="1"/>
              <a:t>After</a:t>
            </a:r>
            <a:r>
              <a:rPr lang="fr-FR" dirty="0"/>
              <a:t> </a:t>
            </a:r>
            <a:r>
              <a:rPr lang="fr-FR" dirty="0" err="1"/>
              <a:t>Effect</a:t>
            </a:r>
            <a:endParaRPr lang="fr-FR" dirty="0"/>
          </a:p>
          <a:p>
            <a:pPr marL="0" lvl="7"/>
            <a:r>
              <a:rPr lang="fr-FR" dirty="0"/>
              <a:t>	Montage : </a:t>
            </a:r>
            <a:r>
              <a:rPr lang="fr-FR" dirty="0" err="1"/>
              <a:t>Premiere</a:t>
            </a:r>
            <a:r>
              <a:rPr lang="fr-FR" dirty="0"/>
              <a:t> Pro</a:t>
            </a:r>
          </a:p>
          <a:p>
            <a:pPr marL="0" lvl="7"/>
            <a:endParaRPr lang="fr-FR" dirty="0"/>
          </a:p>
          <a:p>
            <a:pPr marL="0" lvl="7"/>
            <a:r>
              <a:rPr lang="fr-FR" dirty="0"/>
              <a:t>Lien de l’animatique :</a:t>
            </a:r>
          </a:p>
          <a:p>
            <a:pPr marL="3941763"/>
            <a:endParaRPr lang="fr-FR" dirty="0"/>
          </a:p>
        </p:txBody>
      </p:sp>
    </p:spTree>
    <p:extLst>
      <p:ext uri="{BB962C8B-B14F-4D97-AF65-F5344CB8AC3E}">
        <p14:creationId xmlns:p14="http://schemas.microsoft.com/office/powerpoint/2010/main" val="170113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7BDDEA6-D13B-B0E4-F743-AA333171756C}"/>
              </a:ext>
            </a:extLst>
          </p:cNvPr>
          <p:cNvSpPr txBox="1"/>
          <p:nvPr/>
        </p:nvSpPr>
        <p:spPr>
          <a:xfrm>
            <a:off x="0" y="647662"/>
            <a:ext cx="12192000" cy="461665"/>
          </a:xfrm>
          <a:prstGeom prst="rect">
            <a:avLst/>
          </a:prstGeom>
          <a:noFill/>
        </p:spPr>
        <p:txBody>
          <a:bodyPr wrap="square" rtlCol="0">
            <a:spAutoFit/>
          </a:bodyPr>
          <a:lstStyle/>
          <a:p>
            <a:pPr marL="630238"/>
            <a:r>
              <a:rPr lang="fr-FR" sz="2400" b="1" dirty="0"/>
              <a:t>Pitch</a:t>
            </a:r>
          </a:p>
        </p:txBody>
      </p:sp>
      <p:sp>
        <p:nvSpPr>
          <p:cNvPr id="3" name="ZoneTexte 2">
            <a:extLst>
              <a:ext uri="{FF2B5EF4-FFF2-40B4-BE49-F238E27FC236}">
                <a16:creationId xmlns:a16="http://schemas.microsoft.com/office/drawing/2014/main" id="{E07F06B1-395F-F7B5-3730-E3E1028437C5}"/>
              </a:ext>
            </a:extLst>
          </p:cNvPr>
          <p:cNvSpPr txBox="1"/>
          <p:nvPr/>
        </p:nvSpPr>
        <p:spPr>
          <a:xfrm>
            <a:off x="624840" y="1262291"/>
            <a:ext cx="11206480" cy="369332"/>
          </a:xfrm>
          <a:prstGeom prst="rect">
            <a:avLst/>
          </a:prstGeom>
          <a:noFill/>
        </p:spPr>
        <p:txBody>
          <a:bodyPr wrap="square" rtlCol="0">
            <a:spAutoFit/>
          </a:bodyPr>
          <a:lstStyle/>
          <a:p>
            <a:r>
              <a:rPr lang="fr-FR" dirty="0"/>
              <a:t>Deux sœurs se voient offrir un mystérieux bracelet par leur grand-mère qui va réveiller un pouvoir enfoui en elles. </a:t>
            </a:r>
          </a:p>
        </p:txBody>
      </p:sp>
      <p:sp>
        <p:nvSpPr>
          <p:cNvPr id="4" name="Rectangle 3">
            <a:extLst>
              <a:ext uri="{FF2B5EF4-FFF2-40B4-BE49-F238E27FC236}">
                <a16:creationId xmlns:a16="http://schemas.microsoft.com/office/drawing/2014/main" id="{92ED6850-129A-FC3A-D355-FC7D7696183C}"/>
              </a:ext>
            </a:extLst>
          </p:cNvPr>
          <p:cNvSpPr/>
          <p:nvPr/>
        </p:nvSpPr>
        <p:spPr>
          <a:xfrm>
            <a:off x="2763520" y="2037144"/>
            <a:ext cx="6148986" cy="40614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Concept Art</a:t>
            </a:r>
          </a:p>
        </p:txBody>
      </p:sp>
    </p:spTree>
    <p:extLst>
      <p:ext uri="{BB962C8B-B14F-4D97-AF65-F5344CB8AC3E}">
        <p14:creationId xmlns:p14="http://schemas.microsoft.com/office/powerpoint/2010/main" val="317335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D6596D0-A8A2-9721-E976-C0B79D6BDF72}"/>
              </a:ext>
            </a:extLst>
          </p:cNvPr>
          <p:cNvSpPr txBox="1"/>
          <p:nvPr/>
        </p:nvSpPr>
        <p:spPr>
          <a:xfrm>
            <a:off x="508000" y="363182"/>
            <a:ext cx="4053840" cy="461665"/>
          </a:xfrm>
          <a:prstGeom prst="rect">
            <a:avLst/>
          </a:prstGeom>
          <a:noFill/>
        </p:spPr>
        <p:txBody>
          <a:bodyPr wrap="square" rtlCol="0">
            <a:spAutoFit/>
          </a:bodyPr>
          <a:lstStyle/>
          <a:p>
            <a:r>
              <a:rPr lang="fr-FR" sz="2400" b="1" dirty="0"/>
              <a:t>Synopsis</a:t>
            </a:r>
          </a:p>
        </p:txBody>
      </p:sp>
      <p:sp>
        <p:nvSpPr>
          <p:cNvPr id="3" name="ZoneTexte 2">
            <a:extLst>
              <a:ext uri="{FF2B5EF4-FFF2-40B4-BE49-F238E27FC236}">
                <a16:creationId xmlns:a16="http://schemas.microsoft.com/office/drawing/2014/main" id="{0C4A3CE3-C532-0316-3307-773D374F71C4}"/>
              </a:ext>
            </a:extLst>
          </p:cNvPr>
          <p:cNvSpPr txBox="1"/>
          <p:nvPr/>
        </p:nvSpPr>
        <p:spPr>
          <a:xfrm>
            <a:off x="492760" y="1262291"/>
            <a:ext cx="11206480" cy="2062103"/>
          </a:xfrm>
          <a:prstGeom prst="rect">
            <a:avLst/>
          </a:prstGeom>
          <a:noFill/>
        </p:spPr>
        <p:txBody>
          <a:bodyPr wrap="square" rtlCol="0">
            <a:spAutoFit/>
          </a:bodyPr>
          <a:lstStyle>
            <a:defPPr>
              <a:defRPr lang="fr-FR"/>
            </a:defPPr>
            <a:lvl1pPr algn="just">
              <a:defRPr sz="1600"/>
            </a:lvl1pPr>
          </a:lstStyle>
          <a:p>
            <a:r>
              <a:rPr lang="fr-FR" dirty="0"/>
              <a:t>Deux sœurs, Celia et Alice, âgées respectivement de ? et ? ans vivent avec leurs parents dans un village situé sur </a:t>
            </a:r>
            <a:r>
              <a:rPr lang="fr-FR" dirty="0" err="1"/>
              <a:t>Estile</a:t>
            </a:r>
            <a:r>
              <a:rPr lang="fr-FR" dirty="0"/>
              <a:t>. Les deux filles passent beaucoup de temps avec leur grand-mère Clotilde. </a:t>
            </a:r>
          </a:p>
          <a:p>
            <a:r>
              <a:rPr lang="fr-FR" dirty="0"/>
              <a:t>Alors qu’elles ne l’avaient pas vu depuis quelques jours, Clotilde est venue garder les filles un soir chez elles. On retrouve Clotilde seule et pensive devant la cheminée. On peut apercevoir une boite posée sur le bord de la cheminée à côté d’elle.</a:t>
            </a:r>
          </a:p>
          <a:p>
            <a:r>
              <a:rPr lang="fr-FR" dirty="0"/>
              <a:t>Celia, qui était à l’étage, a entendu sa grand-mère et accourt pour lui faire un câlin. Après une longue embrassade, Clotilde se relève pour récupérer la boite et la donner à Celia. Voulant demander à sa grand-mère de quoi il s’agit, Clotilde lui fait signe de ne rien dire. Perplexe, Célia décide de remonter dans sa chambre avec la boîte.</a:t>
            </a:r>
          </a:p>
          <a:p>
            <a:r>
              <a:rPr lang="fr-FR" dirty="0"/>
              <a:t>Arrivée dans sa chambre, qu’elle partage avec sa sœur, elle décide de poser la boite sur le bureau. En la posant elle </a:t>
            </a:r>
          </a:p>
        </p:txBody>
      </p:sp>
    </p:spTree>
    <p:extLst>
      <p:ext uri="{BB962C8B-B14F-4D97-AF65-F5344CB8AC3E}">
        <p14:creationId xmlns:p14="http://schemas.microsoft.com/office/powerpoint/2010/main" val="7629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66DF029-6CBA-72B9-3D08-4D8B4E7C59AA}"/>
              </a:ext>
            </a:extLst>
          </p:cNvPr>
          <p:cNvSpPr txBox="1"/>
          <p:nvPr/>
        </p:nvSpPr>
        <p:spPr>
          <a:xfrm>
            <a:off x="507999" y="2658714"/>
            <a:ext cx="5451366" cy="3749424"/>
          </a:xfrm>
          <a:prstGeom prst="rect">
            <a:avLst/>
          </a:prstGeom>
          <a:noFill/>
        </p:spPr>
        <p:txBody>
          <a:bodyPr wrap="square">
            <a:spAutoFit/>
          </a:bodyPr>
          <a:lstStyle/>
          <a:p>
            <a:pPr algn="just">
              <a:lnSpc>
                <a:spcPct val="107000"/>
              </a:lnSpc>
              <a:spcAft>
                <a:spcPts val="800"/>
              </a:spcAft>
            </a:pPr>
            <a:r>
              <a:rPr lang="fr-FR" sz="1400" b="1" kern="100" dirty="0">
                <a:effectLst/>
                <a:ea typeface="Aptos" panose="020B0004020202020204" pitchFamily="34" charset="0"/>
                <a:cs typeface="Times New Roman" panose="02020603050405020304" pitchFamily="18" charset="0"/>
              </a:rPr>
              <a:t>Scène 1 – </a:t>
            </a:r>
            <a:r>
              <a:rPr lang="fr-FR" sz="1400" b="1" kern="100" dirty="0" err="1">
                <a:effectLst/>
                <a:ea typeface="Aptos" panose="020B0004020202020204" pitchFamily="34" charset="0"/>
                <a:cs typeface="Times New Roman" panose="02020603050405020304" pitchFamily="18" charset="0"/>
              </a:rPr>
              <a:t>Rez-de-chaussé</a:t>
            </a:r>
            <a:r>
              <a:rPr lang="fr-FR" sz="1400" b="1" kern="100" dirty="0">
                <a:effectLst/>
                <a:ea typeface="Aptos" panose="020B0004020202020204" pitchFamily="34" charset="0"/>
                <a:cs typeface="Times New Roman" panose="02020603050405020304" pitchFamily="18" charset="0"/>
              </a:rPr>
              <a:t> de la maison</a:t>
            </a:r>
            <a:endParaRPr lang="fr-FR" sz="1400" kern="100" dirty="0">
              <a:effectLst/>
              <a:ea typeface="Aptos" panose="020B0004020202020204" pitchFamily="34" charset="0"/>
              <a:cs typeface="Times New Roman" panose="02020603050405020304" pitchFamily="18" charset="0"/>
            </a:endParaRPr>
          </a:p>
          <a:p>
            <a:pPr algn="just">
              <a:spcAft>
                <a:spcPts val="800"/>
              </a:spcAft>
            </a:pPr>
            <a:r>
              <a:rPr lang="fr-FR" sz="1600" dirty="0"/>
              <a:t>Grand-mère Clotilde se tient face à la cheminée.</a:t>
            </a:r>
          </a:p>
          <a:p>
            <a:pPr algn="just">
              <a:spcAft>
                <a:spcPts val="800"/>
              </a:spcAft>
            </a:pPr>
            <a:r>
              <a:rPr lang="fr-FR" sz="1600" dirty="0"/>
              <a:t>On entend Celia arriver en courant et elle se jette sur sa grand-mère pour lui faire un câlin.</a:t>
            </a:r>
          </a:p>
          <a:p>
            <a:pPr algn="just">
              <a:spcAft>
                <a:spcPts val="800"/>
              </a:spcAft>
            </a:pPr>
            <a:r>
              <a:rPr lang="fr-FR" sz="1600" dirty="0"/>
              <a:t>Grand-mère Clotilde se relève, attrape une boite qui était posée sur la cheminée et la tend à Celia. </a:t>
            </a:r>
          </a:p>
          <a:p>
            <a:pPr algn="just">
              <a:spcAft>
                <a:spcPts val="800"/>
              </a:spcAft>
            </a:pPr>
            <a:r>
              <a:rPr lang="fr-FR" sz="1600" dirty="0"/>
              <a:t>Celia veut lui poser des questions mais sa grand-mère lui fait signe de ne rien dire. Celia se retourne perplexe et repart.</a:t>
            </a:r>
          </a:p>
          <a:p>
            <a:pPr algn="just">
              <a:spcAft>
                <a:spcPts val="800"/>
              </a:spcAft>
            </a:pPr>
            <a:r>
              <a:rPr lang="fr-FR" sz="1600" dirty="0"/>
              <a:t>Celia commence à monter les marches et se retourne vers sa grand-mère.</a:t>
            </a:r>
          </a:p>
          <a:p>
            <a:pPr algn="just">
              <a:spcAft>
                <a:spcPts val="800"/>
              </a:spcAft>
            </a:pPr>
            <a:r>
              <a:rPr lang="fr-FR" sz="1600" dirty="0"/>
              <a:t>Sa grand-mère lui sourit et lui fait un clin d’œil.</a:t>
            </a:r>
          </a:p>
          <a:p>
            <a:pPr algn="just">
              <a:spcAft>
                <a:spcPts val="800"/>
              </a:spcAft>
            </a:pPr>
            <a:r>
              <a:rPr lang="fr-FR" sz="1600" dirty="0"/>
              <a:t>Celia se retourne et regarde la boite.</a:t>
            </a:r>
          </a:p>
        </p:txBody>
      </p:sp>
      <p:sp>
        <p:nvSpPr>
          <p:cNvPr id="4" name="ZoneTexte 3">
            <a:extLst>
              <a:ext uri="{FF2B5EF4-FFF2-40B4-BE49-F238E27FC236}">
                <a16:creationId xmlns:a16="http://schemas.microsoft.com/office/drawing/2014/main" id="{D606954B-E364-62C4-EA41-CB7EFF0B4D8E}"/>
              </a:ext>
            </a:extLst>
          </p:cNvPr>
          <p:cNvSpPr txBox="1"/>
          <p:nvPr/>
        </p:nvSpPr>
        <p:spPr>
          <a:xfrm>
            <a:off x="508000" y="208829"/>
            <a:ext cx="4053840" cy="461665"/>
          </a:xfrm>
          <a:prstGeom prst="rect">
            <a:avLst/>
          </a:prstGeom>
          <a:noFill/>
        </p:spPr>
        <p:txBody>
          <a:bodyPr wrap="square" rtlCol="0">
            <a:spAutoFit/>
          </a:bodyPr>
          <a:lstStyle/>
          <a:p>
            <a:r>
              <a:rPr lang="fr-FR" sz="2400" b="1" dirty="0"/>
              <a:t>Scenario</a:t>
            </a:r>
          </a:p>
        </p:txBody>
      </p:sp>
      <p:sp>
        <p:nvSpPr>
          <p:cNvPr id="6" name="ZoneTexte 5">
            <a:extLst>
              <a:ext uri="{FF2B5EF4-FFF2-40B4-BE49-F238E27FC236}">
                <a16:creationId xmlns:a16="http://schemas.microsoft.com/office/drawing/2014/main" id="{7501A609-1BBD-3F6B-43D5-12D9E0D72828}"/>
              </a:ext>
            </a:extLst>
          </p:cNvPr>
          <p:cNvSpPr txBox="1"/>
          <p:nvPr/>
        </p:nvSpPr>
        <p:spPr>
          <a:xfrm>
            <a:off x="6232637" y="1185207"/>
            <a:ext cx="5451364" cy="4821833"/>
          </a:xfrm>
          <a:prstGeom prst="rect">
            <a:avLst/>
          </a:prstGeom>
          <a:noFill/>
        </p:spPr>
        <p:txBody>
          <a:bodyPr wrap="square">
            <a:spAutoFit/>
          </a:bodyPr>
          <a:lstStyle/>
          <a:p>
            <a:pPr algn="just">
              <a:spcAft>
                <a:spcPts val="800"/>
              </a:spcAft>
            </a:pPr>
            <a:r>
              <a:rPr lang="fr-FR" sz="1400" b="1" kern="100" dirty="0">
                <a:cs typeface="Times New Roman" panose="02020603050405020304" pitchFamily="18" charset="0"/>
              </a:rPr>
              <a:t>Scène 2 – Chambre des deux sœurs </a:t>
            </a:r>
          </a:p>
          <a:p>
            <a:pPr algn="just">
              <a:spcAft>
                <a:spcPts val="800"/>
              </a:spcAft>
            </a:pPr>
            <a:r>
              <a:rPr lang="fr-FR" sz="1600" dirty="0"/>
              <a:t>Celia pose la boite sur son bureau et passe sa main sur la boite.</a:t>
            </a:r>
          </a:p>
          <a:p>
            <a:pPr algn="just">
              <a:spcAft>
                <a:spcPts val="800"/>
              </a:spcAft>
            </a:pPr>
            <a:r>
              <a:rPr lang="fr-FR" sz="1600" dirty="0"/>
              <a:t>Elle ouvre la boîte, découvre le bracelet et le prend pour l’inspecter.</a:t>
            </a:r>
          </a:p>
          <a:p>
            <a:pPr algn="just">
              <a:spcAft>
                <a:spcPts val="800"/>
              </a:spcAft>
            </a:pPr>
            <a:r>
              <a:rPr lang="fr-FR" sz="1600" dirty="0"/>
              <a:t>Alice s’approche de sa sœur, intriguée par le bracelet elle décide de le toucher.</a:t>
            </a:r>
          </a:p>
          <a:p>
            <a:pPr algn="just">
              <a:spcAft>
                <a:spcPts val="800"/>
              </a:spcAft>
            </a:pPr>
            <a:r>
              <a:rPr lang="fr-FR" sz="1600" dirty="0"/>
              <a:t>Le bracelet s’active avec la magie et les deux sœurs entrent en transe avec les yeux complètement lumineux.</a:t>
            </a:r>
          </a:p>
          <a:p>
            <a:pPr algn="just">
              <a:spcAft>
                <a:spcPts val="800"/>
              </a:spcAft>
            </a:pPr>
            <a:r>
              <a:rPr lang="fr-FR" sz="1600" dirty="0"/>
              <a:t>On aperçoit une vision de la grand-mère plus jeune qui porte le bracelet et qui pratique la magie. Elle enferme toute sa magie dans son bracelet avant de le mettre dans la boite.</a:t>
            </a:r>
          </a:p>
          <a:p>
            <a:pPr algn="just">
              <a:spcAft>
                <a:spcPts val="800"/>
              </a:spcAft>
            </a:pPr>
            <a:r>
              <a:rPr lang="fr-FR" sz="1600" dirty="0"/>
              <a:t>La vision est terminée, les filles lâchent le bracelet qui tombe par terre et s’éteint.</a:t>
            </a:r>
          </a:p>
          <a:p>
            <a:pPr algn="just">
              <a:spcAft>
                <a:spcPts val="800"/>
              </a:spcAft>
            </a:pPr>
            <a:r>
              <a:rPr lang="fr-FR" sz="1600" dirty="0"/>
              <a:t>La magie s’imprègne dans les deux sœurs, qui se regardent surprises.</a:t>
            </a:r>
          </a:p>
          <a:p>
            <a:pPr algn="just">
              <a:spcAft>
                <a:spcPts val="800"/>
              </a:spcAft>
            </a:pPr>
            <a:r>
              <a:rPr lang="fr-FR" sz="1600" dirty="0"/>
              <a:t>On distingue dans le pupille un éclair de magie.</a:t>
            </a:r>
          </a:p>
        </p:txBody>
      </p:sp>
      <p:sp>
        <p:nvSpPr>
          <p:cNvPr id="2" name="ZoneTexte 1">
            <a:extLst>
              <a:ext uri="{FF2B5EF4-FFF2-40B4-BE49-F238E27FC236}">
                <a16:creationId xmlns:a16="http://schemas.microsoft.com/office/drawing/2014/main" id="{FEF5E643-E2B3-6A7B-07C7-3B9D923DE00B}"/>
              </a:ext>
            </a:extLst>
          </p:cNvPr>
          <p:cNvSpPr txBox="1"/>
          <p:nvPr/>
        </p:nvSpPr>
        <p:spPr>
          <a:xfrm>
            <a:off x="507999" y="791192"/>
            <a:ext cx="5451366" cy="1846659"/>
          </a:xfrm>
          <a:prstGeom prst="rect">
            <a:avLst/>
          </a:prstGeom>
          <a:noFill/>
        </p:spPr>
        <p:txBody>
          <a:bodyPr wrap="square">
            <a:spAutoFit/>
          </a:bodyPr>
          <a:lstStyle/>
          <a:p>
            <a:pPr algn="just">
              <a:spcAft>
                <a:spcPts val="800"/>
              </a:spcAft>
            </a:pPr>
            <a:r>
              <a:rPr lang="fr-FR" sz="1400" b="1" kern="100" dirty="0">
                <a:effectLst/>
                <a:ea typeface="Aptos" panose="020B0004020202020204" pitchFamily="34" charset="0"/>
                <a:cs typeface="Times New Roman" panose="02020603050405020304" pitchFamily="18" charset="0"/>
              </a:rPr>
              <a:t>Scène </a:t>
            </a:r>
            <a:r>
              <a:rPr lang="fr-FR" sz="1400" b="1" kern="100" dirty="0" err="1">
                <a:effectLst/>
                <a:ea typeface="Aptos" panose="020B0004020202020204" pitchFamily="34" charset="0"/>
                <a:cs typeface="Times New Roman" panose="02020603050405020304" pitchFamily="18" charset="0"/>
              </a:rPr>
              <a:t>ext</a:t>
            </a:r>
            <a:r>
              <a:rPr lang="fr-FR" sz="1400" b="1" kern="100" dirty="0">
                <a:effectLst/>
                <a:ea typeface="Aptos" panose="020B0004020202020204" pitchFamily="34" charset="0"/>
                <a:cs typeface="Times New Roman" panose="02020603050405020304" pitchFamily="18" charset="0"/>
              </a:rPr>
              <a:t> – Extérieur de la maison</a:t>
            </a:r>
          </a:p>
          <a:p>
            <a:pPr algn="just">
              <a:spcAft>
                <a:spcPts val="800"/>
              </a:spcAft>
            </a:pPr>
            <a:r>
              <a:rPr lang="fr-FR" sz="1600" dirty="0"/>
              <a:t>En forêt de nuit, une chouette est posée dans un arbre. On aperçoit une maison au loin.</a:t>
            </a:r>
          </a:p>
          <a:p>
            <a:pPr algn="just">
              <a:spcAft>
                <a:spcPts val="800"/>
              </a:spcAft>
            </a:pPr>
            <a:r>
              <a:rPr lang="fr-FR" sz="1600" dirty="0"/>
              <a:t>La chouette s’envole vers la maison</a:t>
            </a:r>
          </a:p>
          <a:p>
            <a:pPr algn="just">
              <a:spcAft>
                <a:spcPts val="800"/>
              </a:spcAft>
            </a:pPr>
            <a:r>
              <a:rPr lang="fr-FR" sz="1600" dirty="0"/>
              <a:t>La chouette se pose sur une fenêtre de la maison, on distingue une silhouette derrière la vitre.</a:t>
            </a:r>
          </a:p>
        </p:txBody>
      </p:sp>
    </p:spTree>
    <p:extLst>
      <p:ext uri="{BB962C8B-B14F-4D97-AF65-F5344CB8AC3E}">
        <p14:creationId xmlns:p14="http://schemas.microsoft.com/office/powerpoint/2010/main" val="137015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BB8539-B947-86FA-9840-F51AF37C7B40}"/>
              </a:ext>
            </a:extLst>
          </p:cNvPr>
          <p:cNvSpPr txBox="1"/>
          <p:nvPr/>
        </p:nvSpPr>
        <p:spPr>
          <a:xfrm>
            <a:off x="548640" y="1246128"/>
            <a:ext cx="10876105" cy="5324535"/>
          </a:xfrm>
          <a:prstGeom prst="rect">
            <a:avLst/>
          </a:prstGeom>
          <a:noFill/>
        </p:spPr>
        <p:txBody>
          <a:bodyPr wrap="square" rtlCol="0">
            <a:spAutoFit/>
          </a:bodyPr>
          <a:lstStyle/>
          <a:p>
            <a:pPr algn="just"/>
            <a:r>
              <a:rPr lang="fr-FR" sz="1600" dirty="0"/>
              <a:t>L'idée derrière "</a:t>
            </a:r>
            <a:r>
              <a:rPr lang="fr-FR" sz="1600" dirty="0" err="1"/>
              <a:t>Soeurs</a:t>
            </a:r>
            <a:r>
              <a:rPr lang="fr-FR" sz="1600" dirty="0"/>
              <a:t> de Pouvoir" me vient d'un projet d'écriture que j'ai eu il y a quelques années. Je voulais raconter l'histoire de deux </a:t>
            </a:r>
            <a:r>
              <a:rPr lang="fr-FR" sz="1600" dirty="0" err="1"/>
              <a:t>soeurs</a:t>
            </a:r>
            <a:r>
              <a:rPr lang="fr-FR" sz="1600" dirty="0"/>
              <a:t> dans un univers héroïque-fantaisie, qui se retrouvent au cœur d'une destinée qui les dépasse et dans laquelle leur lien familial serait autant un atout qu'une faiblesse. Le choix du genre héroïque-fantaisie a été motivé par toutes mes lectures et films préférés : Le Seigneur des Anneaux, Les Chroniques de </a:t>
            </a:r>
            <a:r>
              <a:rPr lang="fr-FR" sz="1600" dirty="0" err="1"/>
              <a:t>Prydain</a:t>
            </a:r>
            <a:r>
              <a:rPr lang="fr-FR" sz="1600" dirty="0"/>
              <a:t>, La passe-miroir pour n'en citer que quelques-uns. Pour l’adaptation en court-métrage j’ai choisi un style 3D Disney/Pixar avec un passage en 2D inspiré des enluminures gothiques de l’époque médiévale pour rappeler le genre médiéval fantastique. </a:t>
            </a:r>
          </a:p>
          <a:p>
            <a:pPr algn="just"/>
            <a:endParaRPr lang="fr-FR" sz="1600" dirty="0"/>
          </a:p>
          <a:p>
            <a:pPr algn="just"/>
            <a:r>
              <a:rPr lang="fr-FR" sz="1600" dirty="0"/>
              <a:t>Le thème de la relation fraternelle me tient forcément à cœur parce que j'ai moi-même une sœur mais c'est également un thème auquel on peut facilement s'identifier et qui plaît au public comme le prouve les succès de la Reine des Neiges et Arcane. Les deux sœurs sont très fusionnelles au début de l'histoire. On pourra noter d'ailleurs que les deux prénoms Celia et Alice sont des anagrammes, illustrant la connexion forte qui existe entre elles. Les liens du sang, qu'on perçoit intuitivement comme indéfectibles, rentrent plus tard en conflit avec le destin représenté par l’intrigue. Tout l'enjeu est de savoir lequel des deux prévaudra. </a:t>
            </a:r>
          </a:p>
          <a:p>
            <a:pPr algn="just"/>
            <a:endParaRPr lang="fr-FR" sz="1600" dirty="0"/>
          </a:p>
          <a:p>
            <a:pPr algn="just"/>
            <a:r>
              <a:rPr lang="fr-FR" sz="1600" dirty="0"/>
              <a:t>Le court-métrage s'inscrit comme l’une des premières scènes de l’histoire. On y retrouve les deux sœurs très jeunes et leur grand-mère. Le personnage de la grand-mère, qui est ici un personnage secondaire, est perçu comme un modèle par les deux enfants et correspond à plusieurs égards à une version féminine de l’archétype du vieux sage : une figure plus âgée, sage et expérimentée qui guide les protagonistes. C’est grâce à l’héritage qu’elle partage à ses petites-filles que l’histoire va se réaliser. </a:t>
            </a:r>
          </a:p>
          <a:p>
            <a:pPr algn="just"/>
            <a:endParaRPr lang="fr-FR" sz="1600" dirty="0"/>
          </a:p>
          <a:p>
            <a:pPr algn="just"/>
            <a:endParaRPr lang="fr-FR" dirty="0"/>
          </a:p>
          <a:p>
            <a:pPr algn="just"/>
            <a:endParaRPr lang="fr-FR" dirty="0"/>
          </a:p>
        </p:txBody>
      </p:sp>
      <p:sp>
        <p:nvSpPr>
          <p:cNvPr id="16" name="ZoneTexte 15">
            <a:extLst>
              <a:ext uri="{FF2B5EF4-FFF2-40B4-BE49-F238E27FC236}">
                <a16:creationId xmlns:a16="http://schemas.microsoft.com/office/drawing/2014/main" id="{C0E8DC99-D0A7-0C53-0F21-4E9FB2D3A176}"/>
              </a:ext>
            </a:extLst>
          </p:cNvPr>
          <p:cNvSpPr txBox="1"/>
          <p:nvPr/>
        </p:nvSpPr>
        <p:spPr>
          <a:xfrm>
            <a:off x="548640" y="647662"/>
            <a:ext cx="4053840" cy="461665"/>
          </a:xfrm>
          <a:prstGeom prst="rect">
            <a:avLst/>
          </a:prstGeom>
          <a:noFill/>
        </p:spPr>
        <p:txBody>
          <a:bodyPr wrap="square" rtlCol="0">
            <a:spAutoFit/>
          </a:bodyPr>
          <a:lstStyle/>
          <a:p>
            <a:r>
              <a:rPr lang="fr-FR" sz="2400" b="1" dirty="0"/>
              <a:t>Note d’intention</a:t>
            </a:r>
          </a:p>
        </p:txBody>
      </p:sp>
    </p:spTree>
    <p:extLst>
      <p:ext uri="{BB962C8B-B14F-4D97-AF65-F5344CB8AC3E}">
        <p14:creationId xmlns:p14="http://schemas.microsoft.com/office/powerpoint/2010/main" val="21801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F58A83-E521-ED5A-C328-2F007AA9FC2F}"/>
              </a:ext>
            </a:extLst>
          </p:cNvPr>
          <p:cNvSpPr txBox="1"/>
          <p:nvPr/>
        </p:nvSpPr>
        <p:spPr>
          <a:xfrm>
            <a:off x="538480" y="1236910"/>
            <a:ext cx="11054080" cy="2308324"/>
          </a:xfrm>
          <a:prstGeom prst="rect">
            <a:avLst/>
          </a:prstGeom>
          <a:noFill/>
        </p:spPr>
        <p:txBody>
          <a:bodyPr wrap="square">
            <a:spAutoFit/>
          </a:bodyPr>
          <a:lstStyle/>
          <a:p>
            <a:pPr indent="-893763" algn="just"/>
            <a:r>
              <a:rPr lang="fr-FR" sz="1600" dirty="0"/>
              <a:t>Si la carte complète du monde n’est pas encore définie, on distingue quand même deux zones principales : </a:t>
            </a:r>
          </a:p>
          <a:p>
            <a:pPr indent="-893763" algn="just"/>
            <a:r>
              <a:rPr lang="fr-FR" sz="1600" dirty="0"/>
              <a:t>- </a:t>
            </a:r>
            <a:r>
              <a:rPr lang="fr-FR" sz="1600" dirty="0" err="1"/>
              <a:t>Estile</a:t>
            </a:r>
            <a:r>
              <a:rPr lang="fr-FR" sz="1600" dirty="0"/>
              <a:t>, qui comme son nom l’indique est une île à l’Est. C’est sur cette île que l’on retrouve les deux protagonistes au début de l’histoire et où se déroule le court-métrage</a:t>
            </a:r>
          </a:p>
          <a:p>
            <a:pPr indent="-893763" algn="just"/>
            <a:endParaRPr lang="fr-FR" sz="1600" dirty="0"/>
          </a:p>
          <a:p>
            <a:pPr indent="-893763" algn="just"/>
            <a:r>
              <a:rPr lang="fr-FR" sz="1600" dirty="0"/>
              <a:t>- le continent sur lequel se trouve la capitale, siège du pouvoir. Le niveau de vie y est élevé et les habitants ont accès aux meilleurs services (santé, éducation etc…). A l’opposé de la capitale il y a une ville également bien développée, qui fait office de relais à la capitale. Pour voyager entre les deux on est contraint de contourner les montagnes qui se dressent au milieu du continent. Sur la bordure est du continent se trouve une imposante forêt.</a:t>
            </a:r>
          </a:p>
          <a:p>
            <a:pPr algn="just"/>
            <a:r>
              <a:rPr lang="fr-FR" sz="1600" dirty="0"/>
              <a:t>	</a:t>
            </a:r>
          </a:p>
        </p:txBody>
      </p:sp>
      <p:grpSp>
        <p:nvGrpSpPr>
          <p:cNvPr id="4" name="Groupe 3">
            <a:extLst>
              <a:ext uri="{FF2B5EF4-FFF2-40B4-BE49-F238E27FC236}">
                <a16:creationId xmlns:a16="http://schemas.microsoft.com/office/drawing/2014/main" id="{CA36DBBB-290D-0470-B263-579049F9B3C3}"/>
              </a:ext>
            </a:extLst>
          </p:cNvPr>
          <p:cNvGrpSpPr/>
          <p:nvPr/>
        </p:nvGrpSpPr>
        <p:grpSpPr>
          <a:xfrm>
            <a:off x="3411220" y="3558988"/>
            <a:ext cx="4815631" cy="2762862"/>
            <a:chOff x="4053840" y="4416306"/>
            <a:chExt cx="3807460" cy="2230676"/>
          </a:xfrm>
        </p:grpSpPr>
        <p:sp>
          <p:nvSpPr>
            <p:cNvPr id="5" name="Rectangle : coins arrondis 4">
              <a:extLst>
                <a:ext uri="{FF2B5EF4-FFF2-40B4-BE49-F238E27FC236}">
                  <a16:creationId xmlns:a16="http://schemas.microsoft.com/office/drawing/2014/main" id="{0DF26F46-2FCA-1AC6-075E-4626459503A7}"/>
                </a:ext>
              </a:extLst>
            </p:cNvPr>
            <p:cNvSpPr/>
            <p:nvPr/>
          </p:nvSpPr>
          <p:spPr>
            <a:xfrm>
              <a:off x="4053840" y="4726742"/>
              <a:ext cx="2804160" cy="1920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D98F2A6-3BD6-0FC4-D0EE-D8C52D1F335E}"/>
                </a:ext>
              </a:extLst>
            </p:cNvPr>
            <p:cNvSpPr/>
            <p:nvPr/>
          </p:nvSpPr>
          <p:spPr>
            <a:xfrm>
              <a:off x="4188460" y="4905125"/>
              <a:ext cx="1005840" cy="6197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Capitale</a:t>
              </a:r>
            </a:p>
          </p:txBody>
        </p:sp>
        <p:sp>
          <p:nvSpPr>
            <p:cNvPr id="7" name="Rectangle : coins arrondis 6">
              <a:extLst>
                <a:ext uri="{FF2B5EF4-FFF2-40B4-BE49-F238E27FC236}">
                  <a16:creationId xmlns:a16="http://schemas.microsoft.com/office/drawing/2014/main" id="{3C64D982-4645-2854-9F16-95B9A227E2BA}"/>
                </a:ext>
              </a:extLst>
            </p:cNvPr>
            <p:cNvSpPr/>
            <p:nvPr/>
          </p:nvSpPr>
          <p:spPr>
            <a:xfrm>
              <a:off x="7223760" y="5483662"/>
              <a:ext cx="637540" cy="4013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565EABCE-E0CD-B373-23C5-DDFA78DBF617}"/>
                </a:ext>
              </a:extLst>
            </p:cNvPr>
            <p:cNvSpPr txBox="1"/>
            <p:nvPr/>
          </p:nvSpPr>
          <p:spPr>
            <a:xfrm>
              <a:off x="4554117" y="4416306"/>
              <a:ext cx="1813663" cy="298191"/>
            </a:xfrm>
            <a:prstGeom prst="rect">
              <a:avLst/>
            </a:prstGeom>
            <a:noFill/>
          </p:spPr>
          <p:txBody>
            <a:bodyPr wrap="square" rtlCol="0">
              <a:spAutoFit/>
            </a:bodyPr>
            <a:lstStyle/>
            <a:p>
              <a:r>
                <a:rPr lang="fr-FR" dirty="0"/>
                <a:t>Royaume de Clamart</a:t>
              </a:r>
            </a:p>
          </p:txBody>
        </p:sp>
        <p:sp>
          <p:nvSpPr>
            <p:cNvPr id="9" name="ZoneTexte 8">
              <a:extLst>
                <a:ext uri="{FF2B5EF4-FFF2-40B4-BE49-F238E27FC236}">
                  <a16:creationId xmlns:a16="http://schemas.microsoft.com/office/drawing/2014/main" id="{A737C0F9-CCDC-7552-336D-2820BE768330}"/>
                </a:ext>
              </a:extLst>
            </p:cNvPr>
            <p:cNvSpPr txBox="1"/>
            <p:nvPr/>
          </p:nvSpPr>
          <p:spPr>
            <a:xfrm>
              <a:off x="7285470" y="5540942"/>
              <a:ext cx="575830" cy="298191"/>
            </a:xfrm>
            <a:prstGeom prst="rect">
              <a:avLst/>
            </a:prstGeom>
            <a:noFill/>
          </p:spPr>
          <p:txBody>
            <a:bodyPr wrap="square" rtlCol="0">
              <a:spAutoFit/>
            </a:bodyPr>
            <a:lstStyle/>
            <a:p>
              <a:r>
                <a:rPr lang="fr-FR" dirty="0" err="1"/>
                <a:t>Estile</a:t>
              </a:r>
              <a:endParaRPr lang="fr-FR" dirty="0"/>
            </a:p>
          </p:txBody>
        </p:sp>
        <p:sp>
          <p:nvSpPr>
            <p:cNvPr id="10" name="Ellipse 9">
              <a:extLst>
                <a:ext uri="{FF2B5EF4-FFF2-40B4-BE49-F238E27FC236}">
                  <a16:creationId xmlns:a16="http://schemas.microsoft.com/office/drawing/2014/main" id="{30B17005-EF1E-FDD4-D9BF-C60C7E17006E}"/>
                </a:ext>
              </a:extLst>
            </p:cNvPr>
            <p:cNvSpPr/>
            <p:nvPr/>
          </p:nvSpPr>
          <p:spPr>
            <a:xfrm>
              <a:off x="6197600" y="4863902"/>
              <a:ext cx="579120" cy="1652270"/>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D475EF46-3191-0735-6869-8E1253EE0E6F}"/>
                </a:ext>
              </a:extLst>
            </p:cNvPr>
            <p:cNvSpPr/>
            <p:nvPr/>
          </p:nvSpPr>
          <p:spPr>
            <a:xfrm>
              <a:off x="5707381" y="6146840"/>
              <a:ext cx="660400"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Ville</a:t>
              </a:r>
            </a:p>
          </p:txBody>
        </p:sp>
        <p:sp>
          <p:nvSpPr>
            <p:cNvPr id="12" name="Ellipse 11">
              <a:extLst>
                <a:ext uri="{FF2B5EF4-FFF2-40B4-BE49-F238E27FC236}">
                  <a16:creationId xmlns:a16="http://schemas.microsoft.com/office/drawing/2014/main" id="{6BA1C565-0F49-EC27-D0B4-8A236AA25BB3}"/>
                </a:ext>
              </a:extLst>
            </p:cNvPr>
            <p:cNvSpPr/>
            <p:nvPr/>
          </p:nvSpPr>
          <p:spPr>
            <a:xfrm rot="19521673">
              <a:off x="4986644" y="5447100"/>
              <a:ext cx="1075713" cy="5796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 name="ZoneTexte 21">
            <a:extLst>
              <a:ext uri="{FF2B5EF4-FFF2-40B4-BE49-F238E27FC236}">
                <a16:creationId xmlns:a16="http://schemas.microsoft.com/office/drawing/2014/main" id="{C56ACFEF-7713-EAAA-98C1-1E2B260218C1}"/>
              </a:ext>
            </a:extLst>
          </p:cNvPr>
          <p:cNvSpPr txBox="1"/>
          <p:nvPr/>
        </p:nvSpPr>
        <p:spPr>
          <a:xfrm>
            <a:off x="538480" y="596862"/>
            <a:ext cx="4053840" cy="461665"/>
          </a:xfrm>
          <a:prstGeom prst="rect">
            <a:avLst/>
          </a:prstGeom>
          <a:noFill/>
        </p:spPr>
        <p:txBody>
          <a:bodyPr wrap="square" rtlCol="0">
            <a:spAutoFit/>
          </a:bodyPr>
          <a:lstStyle/>
          <a:p>
            <a:r>
              <a:rPr lang="fr-FR" sz="2400" b="1" dirty="0"/>
              <a:t>Contexte géographique</a:t>
            </a:r>
          </a:p>
        </p:txBody>
      </p:sp>
    </p:spTree>
    <p:extLst>
      <p:ext uri="{BB962C8B-B14F-4D97-AF65-F5344CB8AC3E}">
        <p14:creationId xmlns:p14="http://schemas.microsoft.com/office/powerpoint/2010/main" val="429403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48150E4-DF1C-4EA1-A73D-E22264D327C3}"/>
              </a:ext>
            </a:extLst>
          </p:cNvPr>
          <p:cNvSpPr txBox="1"/>
          <p:nvPr/>
        </p:nvSpPr>
        <p:spPr>
          <a:xfrm>
            <a:off x="520700" y="1120608"/>
            <a:ext cx="10767060" cy="5509200"/>
          </a:xfrm>
          <a:prstGeom prst="rect">
            <a:avLst/>
          </a:prstGeom>
          <a:noFill/>
        </p:spPr>
        <p:txBody>
          <a:bodyPr wrap="square">
            <a:spAutoFit/>
          </a:bodyPr>
          <a:lstStyle/>
          <a:p>
            <a:pPr algn="just"/>
            <a:r>
              <a:rPr lang="fr-FR" sz="1600" dirty="0"/>
              <a:t>Quasiment tous les pouvoirs sont détenus par les seigneurs et au-dessus il y a l’empereur (chef du pouvoir laïc) et le pasteur Suprême (chef du pouvoir spirituel). La religion est très présente dans le quotidien et les gens font très facilement appel à la croyance, l’au-delà et les personnages surnaturels. </a:t>
            </a:r>
          </a:p>
          <a:p>
            <a:pPr algn="just"/>
            <a:r>
              <a:rPr lang="fr-FR" sz="1600" dirty="0"/>
              <a:t>A l’époque où se déroule l’histoire, la découverte de la magie est plutôt récente et celle-ci reste encore largement incomprise. Le clergé s’est rapidement approprié la magie et l’a intégrée aux textes sacrés pour pouvoir garder le contrôle. </a:t>
            </a:r>
          </a:p>
          <a:p>
            <a:pPr algn="just"/>
            <a:endParaRPr lang="fr-FR" sz="1600" dirty="0"/>
          </a:p>
          <a:p>
            <a:pPr algn="just"/>
            <a:r>
              <a:rPr lang="fr-FR" sz="1600" dirty="0"/>
              <a:t>La magie se dévoile comme un pouvoir propre à chaque personne et dépendant de la sensibilité de chacun. L'apprentissage de la magie commence à peine à se démocratiser (j’entends par là accessible aux populations plus éloignées de la capitale). La démocratisation se manifeste entre-autre par des cours de magie inclus dans tous les programmes d’éducation, l’objectif étant de détecter au plus tôt les forts potentiels.</a:t>
            </a:r>
          </a:p>
          <a:p>
            <a:pPr algn="just"/>
            <a:r>
              <a:rPr lang="fr-FR" sz="1600" dirty="0"/>
              <a:t>Il est par ailleurs devenu officiellement accessible aux femmes, qui jusque-là avaient interdiction de pratiquer. Tous les dirigeants étant des hommes, il était jugé absurde et dangereux qu’une femme puisse maîtriser un pouvoir vu comme puissant et technique et donc « naturellement » masculin. La femme a pour fonction principale celle de femme au foyer et ses ambitions doivent être de se marier et de fonder une famille. Elle reste cependant indispensable dans certains domaines comme le textile et la santé, et il n'est pas rare de la retrouver dans l'agriculture ou le commerce. Peu importe le domaine d'activité, elle est toujours hiérarchiquement sous la responsabilité d'un homme.</a:t>
            </a:r>
          </a:p>
          <a:p>
            <a:pPr algn="just"/>
            <a:r>
              <a:rPr lang="fr-FR" sz="1600" dirty="0"/>
              <a:t>Les protagonistes se retrouvent directement impactées par ces réformes, bien qu'au début de l'histoire elles soient trop jeunes pour en comprendre les enjeux. La société dans laquelle elles évoluent va rapidement faire face à des conflits sociaux et des conflits d'intérêts autour de ces fameux pouvoirs. Au-delà des questions socio-politiques qu'elle alimente, la magie sert de catalyseur pour la narration car c'est la découverte de leur pouvoir qui déclenche le début de l'intrigue pour les deux personnages principaux Celia et Alice. </a:t>
            </a:r>
          </a:p>
          <a:p>
            <a:pPr algn="just"/>
            <a:endParaRPr lang="fr-FR" sz="1600" dirty="0"/>
          </a:p>
        </p:txBody>
      </p:sp>
      <p:sp>
        <p:nvSpPr>
          <p:cNvPr id="2" name="ZoneTexte 1">
            <a:extLst>
              <a:ext uri="{FF2B5EF4-FFF2-40B4-BE49-F238E27FC236}">
                <a16:creationId xmlns:a16="http://schemas.microsoft.com/office/drawing/2014/main" id="{3E5F8892-6805-412C-A276-997A18F7BD63}"/>
              </a:ext>
            </a:extLst>
          </p:cNvPr>
          <p:cNvSpPr txBox="1"/>
          <p:nvPr/>
        </p:nvSpPr>
        <p:spPr>
          <a:xfrm>
            <a:off x="520700" y="657822"/>
            <a:ext cx="4053840" cy="461665"/>
          </a:xfrm>
          <a:prstGeom prst="rect">
            <a:avLst/>
          </a:prstGeom>
          <a:noFill/>
        </p:spPr>
        <p:txBody>
          <a:bodyPr wrap="square" rtlCol="0">
            <a:spAutoFit/>
          </a:bodyPr>
          <a:lstStyle/>
          <a:p>
            <a:r>
              <a:rPr lang="fr-FR" sz="2400" b="1" dirty="0"/>
              <a:t>Contexte politique</a:t>
            </a:r>
          </a:p>
        </p:txBody>
      </p:sp>
    </p:spTree>
    <p:extLst>
      <p:ext uri="{BB962C8B-B14F-4D97-AF65-F5344CB8AC3E}">
        <p14:creationId xmlns:p14="http://schemas.microsoft.com/office/powerpoint/2010/main" val="18196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C9DF0F2-CBC7-EF39-AFBD-AA0723B36EF9}"/>
              </a:ext>
            </a:extLst>
          </p:cNvPr>
          <p:cNvPicPr>
            <a:picLocks noChangeAspect="1"/>
          </p:cNvPicPr>
          <p:nvPr/>
        </p:nvPicPr>
        <p:blipFill>
          <a:blip r:embed="rId2"/>
          <a:stretch>
            <a:fillRect/>
          </a:stretch>
        </p:blipFill>
        <p:spPr>
          <a:xfrm>
            <a:off x="300989" y="221975"/>
            <a:ext cx="4510124" cy="3047683"/>
          </a:xfrm>
          <a:prstGeom prst="rect">
            <a:avLst/>
          </a:prstGeom>
        </p:spPr>
      </p:pic>
      <p:pic>
        <p:nvPicPr>
          <p:cNvPr id="5" name="Image 4">
            <a:extLst>
              <a:ext uri="{FF2B5EF4-FFF2-40B4-BE49-F238E27FC236}">
                <a16:creationId xmlns:a16="http://schemas.microsoft.com/office/drawing/2014/main" id="{D9697D99-08BC-0B9C-C651-EE16EDAB30F0}"/>
              </a:ext>
            </a:extLst>
          </p:cNvPr>
          <p:cNvPicPr>
            <a:picLocks noChangeAspect="1"/>
          </p:cNvPicPr>
          <p:nvPr/>
        </p:nvPicPr>
        <p:blipFill>
          <a:blip r:embed="rId3"/>
          <a:stretch>
            <a:fillRect/>
          </a:stretch>
        </p:blipFill>
        <p:spPr>
          <a:xfrm>
            <a:off x="3667875" y="695630"/>
            <a:ext cx="5138830" cy="3544021"/>
          </a:xfrm>
          <a:prstGeom prst="rect">
            <a:avLst/>
          </a:prstGeom>
        </p:spPr>
      </p:pic>
      <p:pic>
        <p:nvPicPr>
          <p:cNvPr id="7" name="Image 6">
            <a:extLst>
              <a:ext uri="{FF2B5EF4-FFF2-40B4-BE49-F238E27FC236}">
                <a16:creationId xmlns:a16="http://schemas.microsoft.com/office/drawing/2014/main" id="{50F1AE92-284D-BAA1-5ECF-FDEA25393DA7}"/>
              </a:ext>
            </a:extLst>
          </p:cNvPr>
          <p:cNvPicPr>
            <a:picLocks noChangeAspect="1"/>
          </p:cNvPicPr>
          <p:nvPr/>
        </p:nvPicPr>
        <p:blipFill>
          <a:blip r:embed="rId4"/>
          <a:stretch>
            <a:fillRect/>
          </a:stretch>
        </p:blipFill>
        <p:spPr>
          <a:xfrm>
            <a:off x="300989" y="2796003"/>
            <a:ext cx="4597043" cy="3611962"/>
          </a:xfrm>
          <a:prstGeom prst="rect">
            <a:avLst/>
          </a:prstGeom>
        </p:spPr>
      </p:pic>
      <p:pic>
        <p:nvPicPr>
          <p:cNvPr id="9" name="Image 8">
            <a:extLst>
              <a:ext uri="{FF2B5EF4-FFF2-40B4-BE49-F238E27FC236}">
                <a16:creationId xmlns:a16="http://schemas.microsoft.com/office/drawing/2014/main" id="{8C87587A-72CF-5FDE-AE1B-2391750F5659}"/>
              </a:ext>
            </a:extLst>
          </p:cNvPr>
          <p:cNvPicPr>
            <a:picLocks noChangeAspect="1"/>
          </p:cNvPicPr>
          <p:nvPr/>
        </p:nvPicPr>
        <p:blipFill>
          <a:blip r:embed="rId5"/>
          <a:stretch>
            <a:fillRect/>
          </a:stretch>
        </p:blipFill>
        <p:spPr>
          <a:xfrm>
            <a:off x="5256270" y="2944027"/>
            <a:ext cx="3745615" cy="2786530"/>
          </a:xfrm>
          <a:prstGeom prst="rect">
            <a:avLst/>
          </a:prstGeom>
        </p:spPr>
      </p:pic>
      <p:pic>
        <p:nvPicPr>
          <p:cNvPr id="11" name="Image 10">
            <a:extLst>
              <a:ext uri="{FF2B5EF4-FFF2-40B4-BE49-F238E27FC236}">
                <a16:creationId xmlns:a16="http://schemas.microsoft.com/office/drawing/2014/main" id="{FF67E9DE-9CB4-0EA6-5A59-5FFD9123F089}"/>
              </a:ext>
            </a:extLst>
          </p:cNvPr>
          <p:cNvPicPr>
            <a:picLocks noChangeAspect="1"/>
          </p:cNvPicPr>
          <p:nvPr/>
        </p:nvPicPr>
        <p:blipFill>
          <a:blip r:embed="rId6"/>
          <a:stretch>
            <a:fillRect/>
          </a:stretch>
        </p:blipFill>
        <p:spPr>
          <a:xfrm>
            <a:off x="7972959" y="274635"/>
            <a:ext cx="3958691" cy="3154364"/>
          </a:xfrm>
          <a:prstGeom prst="rect">
            <a:avLst/>
          </a:prstGeom>
        </p:spPr>
      </p:pic>
      <p:pic>
        <p:nvPicPr>
          <p:cNvPr id="13" name="Image 12">
            <a:extLst>
              <a:ext uri="{FF2B5EF4-FFF2-40B4-BE49-F238E27FC236}">
                <a16:creationId xmlns:a16="http://schemas.microsoft.com/office/drawing/2014/main" id="{2174834F-BAD1-CBD6-2FC5-B98D33C44250}"/>
              </a:ext>
            </a:extLst>
          </p:cNvPr>
          <p:cNvPicPr>
            <a:picLocks noChangeAspect="1"/>
          </p:cNvPicPr>
          <p:nvPr/>
        </p:nvPicPr>
        <p:blipFill>
          <a:blip r:embed="rId7"/>
          <a:stretch>
            <a:fillRect/>
          </a:stretch>
        </p:blipFill>
        <p:spPr>
          <a:xfrm>
            <a:off x="6434582" y="2266620"/>
            <a:ext cx="5138830" cy="4141345"/>
          </a:xfrm>
          <a:prstGeom prst="rect">
            <a:avLst/>
          </a:prstGeom>
        </p:spPr>
      </p:pic>
      <p:pic>
        <p:nvPicPr>
          <p:cNvPr id="15" name="Image 14">
            <a:extLst>
              <a:ext uri="{FF2B5EF4-FFF2-40B4-BE49-F238E27FC236}">
                <a16:creationId xmlns:a16="http://schemas.microsoft.com/office/drawing/2014/main" id="{4306C3B8-9659-E992-430C-6D05F82C2B87}"/>
              </a:ext>
            </a:extLst>
          </p:cNvPr>
          <p:cNvPicPr>
            <a:picLocks noChangeAspect="1"/>
          </p:cNvPicPr>
          <p:nvPr/>
        </p:nvPicPr>
        <p:blipFill>
          <a:blip r:embed="rId8"/>
          <a:stretch>
            <a:fillRect/>
          </a:stretch>
        </p:blipFill>
        <p:spPr>
          <a:xfrm>
            <a:off x="7489631" y="1313846"/>
            <a:ext cx="6569184" cy="5094119"/>
          </a:xfrm>
          <a:prstGeom prst="rect">
            <a:avLst/>
          </a:prstGeom>
        </p:spPr>
      </p:pic>
    </p:spTree>
    <p:extLst>
      <p:ext uri="{BB962C8B-B14F-4D97-AF65-F5344CB8AC3E}">
        <p14:creationId xmlns:p14="http://schemas.microsoft.com/office/powerpoint/2010/main" val="40775261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otalTime>1981</TotalTime>
  <Words>1512</Words>
  <Application>Microsoft Office PowerPoint</Application>
  <PresentationFormat>Grand écran</PresentationFormat>
  <Paragraphs>93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LAURET Agnes (renexter)</dc:creator>
  <cp:lastModifiedBy>LAURET Agnes (renexter)</cp:lastModifiedBy>
  <cp:revision>12</cp:revision>
  <dcterms:created xsi:type="dcterms:W3CDTF">2024-12-02T09:50:55Z</dcterms:created>
  <dcterms:modified xsi:type="dcterms:W3CDTF">2025-03-03T15:46:36Z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Thème Office:8</vt:lpwstr>
  </property>
  <property fmtid="{D5CDD505-2E9C-101B-9397-08002B2CF9AE}" pid="3" name="ClassificationContentMarkingFooterText">
    <vt:lpwstr>Confidential C</vt:lpwstr>
  </property>
</Properties>
</file>