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>
        <p:scale>
          <a:sx n="125" d="100"/>
          <a:sy n="125" d="100"/>
        </p:scale>
        <p:origin x="158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863F36-E9E4-AC6E-45A8-4456C1180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4CA76CD-A903-DFD2-E160-4ADCD0645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7A8C44-537B-5086-749D-49C8C020C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83D9-70BE-4642-93F0-292E7150B03A}" type="datetimeFigureOut">
              <a:rPr lang="fr-FR" smtClean="0"/>
              <a:t>09/07/2024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62A2D5-C141-38BE-BD94-E3A60F646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E8ED51-11C4-919C-9CB1-498857117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E82D-729B-46C3-834A-8DDD947765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95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FEBE3D-BF55-CF7A-F416-D0DA7BDD6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55784B8-24F7-A856-F6B5-538AEA5A4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676FDC-2699-5090-12D7-3C3125EF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83D9-70BE-4642-93F0-292E7150B03A}" type="datetimeFigureOut">
              <a:rPr lang="fr-FR" smtClean="0"/>
              <a:t>09/07/2024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64237E-454B-7F72-7C7A-6E7943C9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0F40A6-DCDF-5050-1832-374154080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E82D-729B-46C3-834A-8DDD947765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8209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FF0CC8D-B4C4-C7E8-1D64-F603C2C81C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3BE4297-5899-E94A-CE9C-9745BFF6A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EC84EF-BDB1-AC65-9D42-DFEFEBB7B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83D9-70BE-4642-93F0-292E7150B03A}" type="datetimeFigureOut">
              <a:rPr lang="fr-FR" smtClean="0"/>
              <a:t>09/07/2024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AC80D4-F00C-63C1-1E0B-0FC5C556F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4FF40C-2F09-9209-745F-B5FFB884E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E82D-729B-46C3-834A-8DDD947765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147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DA4739-FE3B-037E-7535-90FB96416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A8686F-4826-F7AD-A43A-A7B9EDF24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230250-6B20-AB42-2E35-2D3410F70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83D9-70BE-4642-93F0-292E7150B03A}" type="datetimeFigureOut">
              <a:rPr lang="fr-FR" smtClean="0"/>
              <a:t>09/07/2024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B9643E-975A-6005-3360-4D59DC1AA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184F6F-7F42-96E3-2D44-C1645EADC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E82D-729B-46C3-834A-8DDD947765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34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3A862F-88C6-AFDC-2D0E-0E8BB1CD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804051-747F-0CAD-D6AB-0DE63B71B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A45255-7A21-6298-5841-57A4FD150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83D9-70BE-4642-93F0-292E7150B03A}" type="datetimeFigureOut">
              <a:rPr lang="fr-FR" smtClean="0"/>
              <a:t>09/07/2024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B56D22-6A68-BF0C-A4C0-0E4B857E2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B137ED-2EA5-6A60-7B88-1FFD9A8F0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E82D-729B-46C3-834A-8DDD947765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269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895E6B-83BB-496F-7316-47BE8BDAF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60CAD6-FFEA-70B9-CEA7-7DCA1B5B67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57D6937-4C89-8C52-E541-032EB9E34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CF418AF-DE41-1F51-858B-D76B4A3FC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83D9-70BE-4642-93F0-292E7150B03A}" type="datetimeFigureOut">
              <a:rPr lang="fr-FR" smtClean="0"/>
              <a:t>09/07/2024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C357AFA-262B-7B5F-5391-FAD3DF83A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ABF123-9C5C-CB67-0564-CBF9E65B7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E82D-729B-46C3-834A-8DDD947765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906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0F106E-F429-C326-78C1-7EEEA3B72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96F17C-4CDD-C3A8-9BE6-DF2DE2B40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DD6875-0647-377E-D905-C0A8B8FC5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DDAEB46-AEE7-4F84-B427-8BA0A7F824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A853BD2-1093-545D-F5D3-574ED480D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8EBD8B5-58E6-C60E-D329-F1CDA33DA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83D9-70BE-4642-93F0-292E7150B03A}" type="datetimeFigureOut">
              <a:rPr lang="fr-FR" smtClean="0"/>
              <a:t>09/07/2024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F9804E6-CAC1-7430-F0AF-52C178BFA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DE95197-B9DE-E9C0-F2F5-23E9D340C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E82D-729B-46C3-834A-8DDD947765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7645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CF8C9B-B090-C6D9-0951-B58D98486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0401D1D-35A6-B585-1726-CF93359C0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83D9-70BE-4642-93F0-292E7150B03A}" type="datetimeFigureOut">
              <a:rPr lang="fr-FR" smtClean="0"/>
              <a:t>09/07/2024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D948157-4AE0-87E9-8FB9-2C441971B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FD3C766-FFE2-1285-455D-7A3F0C6AA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E82D-729B-46C3-834A-8DDD947765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9458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040EFD-C0A9-57DC-7ED4-D6856647E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83D9-70BE-4642-93F0-292E7150B03A}" type="datetimeFigureOut">
              <a:rPr lang="fr-FR" smtClean="0"/>
              <a:t>09/07/2024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3B35F3D-2A87-83A0-9890-D759409D0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1E35BB-BB15-E2A4-BDF5-1E6E81E0D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E82D-729B-46C3-834A-8DDD947765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8478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642983-BDC3-584F-3945-13A84047C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15C451-3933-52E8-7FA1-62EFCFFBB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F0177E5-FCB5-B495-11AA-27E8D2CA5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9A3AED5-6416-66C0-1799-3CD797B47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83D9-70BE-4642-93F0-292E7150B03A}" type="datetimeFigureOut">
              <a:rPr lang="fr-FR" smtClean="0"/>
              <a:t>09/07/2024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E79DB2B-9691-117D-EBE4-915BC283E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B466D1A-1951-E66A-79BA-685FF166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E82D-729B-46C3-834A-8DDD947765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141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E5933F-61CC-0941-8BF3-D5E5BF6D6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EDADC1F-5843-ADEB-8BF2-37FB554984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FEEFE27-D448-BD47-3073-285E91F2E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16149A-F586-EE98-CE6F-3C917EFEE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83D9-70BE-4642-93F0-292E7150B03A}" type="datetimeFigureOut">
              <a:rPr lang="fr-FR" smtClean="0"/>
              <a:t>09/07/2024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D577BD9-2D20-AB6C-1CA1-7B4CFF22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8DF7C08-577A-A003-59B4-FE1DD4E3F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E82D-729B-46C3-834A-8DDD947765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457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9B0FB9F-631C-865A-BB63-1F538891A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158EDC-EE8F-46C8-98CD-1B35BE85F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340BB6-7BE2-7364-857D-B51CBA1876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D283D9-70BE-4642-93F0-292E7150B03A}" type="datetimeFigureOut">
              <a:rPr lang="fr-FR" smtClean="0"/>
              <a:t>09/07/2024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563129-2E99-400B-B11B-5A483C9679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49F9FE-E6E0-CACF-B39F-EED92EE55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50E82D-729B-46C3-834A-8DDD947765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623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C353C0A0-A81C-B568-8FB7-34654C78556C}"/>
              </a:ext>
            </a:extLst>
          </p:cNvPr>
          <p:cNvGrpSpPr/>
          <p:nvPr/>
        </p:nvGrpSpPr>
        <p:grpSpPr>
          <a:xfrm>
            <a:off x="1482248" y="1295400"/>
            <a:ext cx="9227504" cy="369332"/>
            <a:chOff x="1333500" y="1295400"/>
            <a:chExt cx="9227504" cy="369332"/>
          </a:xfrm>
        </p:grpSpPr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3253E21E-B869-72B0-3298-F013738BC39C}"/>
                </a:ext>
              </a:extLst>
            </p:cNvPr>
            <p:cNvSpPr txBox="1"/>
            <p:nvPr/>
          </p:nvSpPr>
          <p:spPr>
            <a:xfrm>
              <a:off x="1333500" y="1295400"/>
              <a:ext cx="1802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Pré-production</a:t>
              </a:r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BCCB7516-853A-9237-436E-6691E8B084F4}"/>
                </a:ext>
              </a:extLst>
            </p:cNvPr>
            <p:cNvSpPr txBox="1"/>
            <p:nvPr/>
          </p:nvSpPr>
          <p:spPr>
            <a:xfrm>
              <a:off x="5225220" y="1295400"/>
              <a:ext cx="133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Production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FC3355EA-8CC4-FBCA-9324-F9996DBB5FE0}"/>
                </a:ext>
              </a:extLst>
            </p:cNvPr>
            <p:cNvSpPr txBox="1"/>
            <p:nvPr/>
          </p:nvSpPr>
          <p:spPr>
            <a:xfrm>
              <a:off x="8648700" y="1295400"/>
              <a:ext cx="1912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Post-production</a:t>
              </a:r>
            </a:p>
          </p:txBody>
        </p:sp>
      </p:grpSp>
      <p:sp>
        <p:nvSpPr>
          <p:cNvPr id="8" name="ZoneTexte 7">
            <a:extLst>
              <a:ext uri="{FF2B5EF4-FFF2-40B4-BE49-F238E27FC236}">
                <a16:creationId xmlns:a16="http://schemas.microsoft.com/office/drawing/2014/main" id="{EFAA6E09-9937-48C5-F9EF-A6BC2780E567}"/>
              </a:ext>
            </a:extLst>
          </p:cNvPr>
          <p:cNvSpPr txBox="1"/>
          <p:nvPr/>
        </p:nvSpPr>
        <p:spPr>
          <a:xfrm>
            <a:off x="1247933" y="3275111"/>
            <a:ext cx="2270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Réalisation de l’animatique</a:t>
            </a:r>
          </a:p>
        </p:txBody>
      </p:sp>
      <p:pic>
        <p:nvPicPr>
          <p:cNvPr id="1026" name="Picture 2" descr="Adobe Animate — Wikipédia">
            <a:extLst>
              <a:ext uri="{FF2B5EF4-FFF2-40B4-BE49-F238E27FC236}">
                <a16:creationId xmlns:a16="http://schemas.microsoft.com/office/drawing/2014/main" id="{24BE5652-026C-7DB5-8409-91E38AACD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819" y="3593900"/>
            <a:ext cx="544988" cy="53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93AA91F-74EC-F49E-20FF-0C17981B2673}"/>
              </a:ext>
            </a:extLst>
          </p:cNvPr>
          <p:cNvSpPr txBox="1"/>
          <p:nvPr/>
        </p:nvSpPr>
        <p:spPr>
          <a:xfrm>
            <a:off x="5350429" y="2193723"/>
            <a:ext cx="1441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Modélisation 3D</a:t>
            </a:r>
          </a:p>
        </p:txBody>
      </p:sp>
      <p:pic>
        <p:nvPicPr>
          <p:cNvPr id="1028" name="Picture 4" descr="Blender Game Engine — Wikipédia">
            <a:extLst>
              <a:ext uri="{FF2B5EF4-FFF2-40B4-BE49-F238E27FC236}">
                <a16:creationId xmlns:a16="http://schemas.microsoft.com/office/drawing/2014/main" id="{9F3F6E6F-DDC6-81F9-9DF4-C708C3628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812" y="2541885"/>
            <a:ext cx="579041" cy="47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727D47AF-6904-9AA6-333E-1C3090DE79E4}"/>
              </a:ext>
            </a:extLst>
          </p:cNvPr>
          <p:cNvSpPr txBox="1"/>
          <p:nvPr/>
        </p:nvSpPr>
        <p:spPr>
          <a:xfrm>
            <a:off x="232489" y="221725"/>
            <a:ext cx="180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41272421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</Words>
  <Application>Microsoft Office PowerPoint</Application>
  <PresentationFormat>Grand écran</PresentationFormat>
  <Paragraphs>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Agnès LAURET</dc:creator>
  <cp:lastModifiedBy>Agnès LAURET</cp:lastModifiedBy>
  <cp:revision>1</cp:revision>
  <dcterms:created xsi:type="dcterms:W3CDTF">2024-07-09T07:43:51Z</dcterms:created>
  <dcterms:modified xsi:type="dcterms:W3CDTF">2024-07-09T07:50:08Z</dcterms:modified>
</cp:coreProperties>
</file>