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4"/>
  </p:notesMasterIdLst>
  <p:sldIdLst>
    <p:sldId id="256" r:id="rId4"/>
    <p:sldId id="257" r:id="rId5"/>
    <p:sldId id="258" r:id="rId6"/>
    <p:sldId id="260" r:id="rId7"/>
    <p:sldId id="263" r:id="rId8"/>
    <p:sldId id="267" r:id="rId9"/>
    <p:sldId id="266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Acoustic modelling together with DNN is powerful enough to identify languages.</a:t>
            </a:r>
          </a:p>
          <a:p>
            <a:endParaRPr lang="en-US" dirty="0"/>
          </a:p>
          <a:p>
            <a:r>
              <a:rPr lang="en-US" dirty="0" smtClean="0"/>
              <a:t>Languages are better resolved when considered pairwise as a feature </a:t>
            </a:r>
            <a:r>
              <a:rPr lang="en-US" dirty="0"/>
              <a:t>which is useful in distinguishing some languages was </a:t>
            </a:r>
            <a:r>
              <a:rPr lang="en-US" dirty="0" smtClean="0"/>
              <a:t>irrelevant </a:t>
            </a:r>
            <a:r>
              <a:rPr lang="en-US" dirty="0"/>
              <a:t>for some pair of </a:t>
            </a:r>
            <a:r>
              <a:rPr lang="en-US" dirty="0" smtClean="0"/>
              <a:t>languages.</a:t>
            </a:r>
          </a:p>
          <a:p>
            <a:endParaRPr lang="en-US" dirty="0"/>
          </a:p>
          <a:p>
            <a:r>
              <a:rPr lang="en-US" dirty="0" smtClean="0"/>
              <a:t>Our hybrid two stage classification model is definitely an </a:t>
            </a:r>
            <a:r>
              <a:rPr lang="en-US" dirty="0" err="1" smtClean="0"/>
              <a:t>imporvement</a:t>
            </a:r>
            <a:r>
              <a:rPr lang="en-US" dirty="0" smtClean="0"/>
              <a:t> over normal single </a:t>
            </a:r>
            <a:r>
              <a:rPr lang="en-US" smtClean="0"/>
              <a:t>stage classifier.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4212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Adv</a:t>
                </a:r>
                <a:r>
                  <a:rPr lang="en-US" dirty="0" smtClean="0"/>
                  <a:t>: shorter training and prediction time, weeds out irrelevant features, less resource are used, prevents overfitting and avoids curse of dimensionality.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Pearson's chi-squared statistics is used to calculate p-value of each feature using formula: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χ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O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 </m:t>
                                    </m:r>
                                  </m:sub>
                                </m:sSub>
                                <m:r>
                                  <a:rPr lang="en-US" i="1"/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E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Feature are then selected on the basis of their respective p-values.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 rotWithShape="1">
                <a:blip r:embed="rId3"/>
                <a:stretch>
                  <a:fillRect l="-963" t="-98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Real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prediction time of hybrid model allowed us to do real time analysis of audio.</a:t>
            </a:r>
          </a:p>
          <a:p>
            <a:endParaRPr lang="en-US" sz="800" dirty="0" smtClean="0"/>
          </a:p>
          <a:p>
            <a:r>
              <a:rPr lang="en-US" dirty="0" err="1" smtClean="0"/>
              <a:t>pyAudio</a:t>
            </a:r>
            <a:r>
              <a:rPr lang="en-US" dirty="0" smtClean="0"/>
              <a:t> was used as audio I/O library.</a:t>
            </a:r>
          </a:p>
          <a:p>
            <a:endParaRPr lang="en-US" sz="800" dirty="0" smtClean="0"/>
          </a:p>
          <a:p>
            <a:r>
              <a:rPr lang="en-US" dirty="0" smtClean="0"/>
              <a:t>Thread were used to gather raw audio from source and pass that to our prediction model in chunks of 1 second.</a:t>
            </a:r>
          </a:p>
          <a:p>
            <a:endParaRPr lang="en-US" sz="800" dirty="0" smtClean="0"/>
          </a:p>
          <a:p>
            <a:r>
              <a:rPr lang="en-US" dirty="0" smtClean="0"/>
              <a:t>Processing time for 1s audio sample was observed to be around 0.2s.</a:t>
            </a:r>
          </a:p>
          <a:p>
            <a:endParaRPr lang="en-US" sz="800" dirty="0" smtClean="0"/>
          </a:p>
          <a:p>
            <a:r>
              <a:rPr lang="en-US" dirty="0" smtClean="0"/>
              <a:t>When using default device’s microphone as source result was observed to be not so accurate due to noise being high in audio samples.</a:t>
            </a:r>
          </a:p>
        </p:txBody>
      </p:sp>
    </p:spTree>
    <p:extLst>
      <p:ext uri="{BB962C8B-B14F-4D97-AF65-F5344CB8AC3E}">
        <p14:creationId xmlns:p14="http://schemas.microsoft.com/office/powerpoint/2010/main" val="31961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145</TotalTime>
  <Words>480</Words>
  <Application>Microsoft Office PowerPoint</Application>
  <PresentationFormat>On-screen Show (4:3)</PresentationFormat>
  <Paragraphs>70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Problem Statement</vt:lpstr>
      <vt:lpstr>Related Work</vt:lpstr>
      <vt:lpstr>Our Proposal</vt:lpstr>
      <vt:lpstr>Feature Selection</vt:lpstr>
      <vt:lpstr>Result</vt:lpstr>
      <vt:lpstr>Real Time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14</cp:revision>
  <dcterms:created xsi:type="dcterms:W3CDTF">2006-08-16T00:00:00Z</dcterms:created>
  <dcterms:modified xsi:type="dcterms:W3CDTF">2017-05-29T19:14:04Z</dcterms:modified>
</cp:coreProperties>
</file>