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A80A-463E-40D4-BA34-FED0CD2C258C}" type="datetimeFigureOut">
              <a:rPr lang="en-US" smtClean="0"/>
              <a:t>29/5/2017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A0A40-088F-44CE-8547-8CF4D8B57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83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A0A40-088F-44CE-8547-8CF4D8B574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044575"/>
            <a:ext cx="7772400" cy="1470025"/>
          </a:xfrm>
        </p:spPr>
        <p:txBody>
          <a:bodyPr>
            <a:noAutofit/>
          </a:bodyPr>
          <a:lstStyle/>
          <a:p>
            <a:r>
              <a:rPr lang="en-US" sz="4400" dirty="0" smtClean="0"/>
              <a:t>Spoken Language Identification using Neural Network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0"/>
            <a:ext cx="6400800" cy="3124200"/>
          </a:xfrm>
        </p:spPr>
        <p:txBody>
          <a:bodyPr>
            <a:normAutofit/>
          </a:bodyPr>
          <a:lstStyle/>
          <a:p>
            <a:r>
              <a:rPr lang="en-US" dirty="0" smtClean="0"/>
              <a:t>Prepared under the guidance of </a:t>
            </a:r>
          </a:p>
          <a:p>
            <a:r>
              <a:rPr lang="en-US" dirty="0" smtClean="0"/>
              <a:t>Dr. </a:t>
            </a:r>
            <a:r>
              <a:rPr lang="en-US" dirty="0" err="1" smtClean="0"/>
              <a:t>Shampa</a:t>
            </a:r>
            <a:r>
              <a:rPr lang="en-US" dirty="0" smtClean="0"/>
              <a:t> </a:t>
            </a:r>
            <a:r>
              <a:rPr lang="en-US" dirty="0" err="1" smtClean="0"/>
              <a:t>Chakraverty</a:t>
            </a:r>
            <a:endParaRPr lang="en-US" dirty="0" smtClean="0"/>
          </a:p>
          <a:p>
            <a:r>
              <a:rPr lang="en-US" dirty="0"/>
              <a:t>b</a:t>
            </a:r>
            <a:r>
              <a:rPr lang="en-US" dirty="0" smtClean="0"/>
              <a:t>y:</a:t>
            </a:r>
          </a:p>
          <a:p>
            <a:r>
              <a:rPr lang="en-US" dirty="0" smtClean="0"/>
              <a:t>Aditya Jain 210/CO/13</a:t>
            </a:r>
          </a:p>
          <a:p>
            <a:r>
              <a:rPr lang="en-US" dirty="0" smtClean="0"/>
              <a:t>Anmol Pandey 233/CO/13</a:t>
            </a:r>
            <a:endParaRPr lang="en-US" dirty="0"/>
          </a:p>
          <a:p>
            <a:r>
              <a:rPr lang="en-US" dirty="0"/>
              <a:t>Anmol </a:t>
            </a:r>
            <a:r>
              <a:rPr lang="en-US" dirty="0" err="1"/>
              <a:t>Varshney</a:t>
            </a:r>
            <a:r>
              <a:rPr lang="en-US" dirty="0"/>
              <a:t> </a:t>
            </a:r>
            <a:r>
              <a:rPr lang="en-US" dirty="0" smtClean="0"/>
              <a:t>234/CO/13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04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5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7</TotalTime>
  <Words>28</Words>
  <Application>Microsoft Office PowerPoint</Application>
  <PresentationFormat>On-screen Show (4:3)</PresentationFormat>
  <Paragraphs>9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Executive</vt:lpstr>
      <vt:lpstr>Spoken Language Identification using Neural Network</vt:lpstr>
      <vt:lpstr>Introduction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Spoken Language Identification using Neural Network</dc:title>
  <dc:creator>Aditya Jain</dc:creator>
  <cp:lastModifiedBy>ADITYA</cp:lastModifiedBy>
  <cp:revision>2</cp:revision>
  <dcterms:created xsi:type="dcterms:W3CDTF">2006-08-16T00:00:00Z</dcterms:created>
  <dcterms:modified xsi:type="dcterms:W3CDTF">2017-05-29T16:55:33Z</dcterms:modified>
</cp:coreProperties>
</file>