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</TotalTime>
  <Words>174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5</cp:revision>
  <dcterms:created xsi:type="dcterms:W3CDTF">2006-08-16T00:00:00Z</dcterms:created>
  <dcterms:modified xsi:type="dcterms:W3CDTF">2017-05-29T17:39:35Z</dcterms:modified>
</cp:coreProperties>
</file>