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 we</a:t>
            </a:r>
            <a:r>
              <a:rPr lang="en-US" baseline="0" dirty="0" smtClean="0"/>
              <a:t> doing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brief</a:t>
            </a:r>
            <a:r>
              <a:rPr lang="en-US" baseline="0" dirty="0" smtClean="0"/>
              <a:t> talk about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read</a:t>
            </a:r>
          </a:p>
          <a:p>
            <a:r>
              <a:rPr lang="en-US" baseline="0" dirty="0" smtClean="0"/>
              <a:t>Two stage being coarse and fine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and its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1" y="2438400"/>
            <a:ext cx="7086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To construct efficient as well as effective Language Identification(LID) model using two stage Neural Network.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65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3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6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5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</TotalTime>
  <Words>238</Words>
  <Application>Microsoft Office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Introduction</vt:lpstr>
      <vt:lpstr>Problem Statement</vt:lpstr>
      <vt:lpstr>Our Proposal</vt:lpstr>
      <vt:lpstr>Result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7</cp:revision>
  <dcterms:created xsi:type="dcterms:W3CDTF">2006-08-16T00:00:00Z</dcterms:created>
  <dcterms:modified xsi:type="dcterms:W3CDTF">2017-05-29T18:03:39Z</dcterms:modified>
</cp:coreProperties>
</file>