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4"/>
  </p:notesMasterIdLst>
  <p:sldIdLst>
    <p:sldId id="256" r:id="rId4"/>
    <p:sldId id="257" r:id="rId5"/>
    <p:sldId id="258" r:id="rId6"/>
    <p:sldId id="260" r:id="rId7"/>
    <p:sldId id="263" r:id="rId8"/>
    <p:sldId id="267" r:id="rId9"/>
    <p:sldId id="266" r:id="rId10"/>
    <p:sldId id="264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A80A-463E-40D4-BA34-FED0CD2C258C}" type="datetimeFigureOut">
              <a:rPr lang="en-US" smtClean="0"/>
              <a:t>29/5/2017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40-088F-44CE-8547-8CF4D8B5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</a:p>
          <a:p>
            <a:r>
              <a:rPr lang="en-US" dirty="0" smtClean="0"/>
              <a:t>Emergency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mein</a:t>
            </a:r>
            <a:r>
              <a:rPr lang="en-US" baseline="0" dirty="0" smtClean="0"/>
              <a:t> quick response </a:t>
            </a:r>
            <a:r>
              <a:rPr lang="en-US" baseline="0" dirty="0" err="1" smtClean="0"/>
              <a:t>chaiye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 we</a:t>
            </a:r>
            <a:r>
              <a:rPr lang="en-US" baseline="0" dirty="0" smtClean="0"/>
              <a:t> doing 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phonotactic and prosody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3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read</a:t>
            </a:r>
          </a:p>
          <a:p>
            <a:r>
              <a:rPr lang="en-US" baseline="0" dirty="0" smtClean="0"/>
              <a:t>Two stage being coarse and 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brief</a:t>
            </a:r>
            <a:r>
              <a:rPr lang="en-US" baseline="0" dirty="0" smtClean="0"/>
              <a:t> talk about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0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 p-value means greater stat significance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44575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Spoken Language Identification using Neural Network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Shampa</a:t>
            </a:r>
            <a:r>
              <a:rPr lang="en-US" dirty="0" smtClean="0"/>
              <a:t> </a:t>
            </a:r>
            <a:r>
              <a:rPr lang="en-US" dirty="0" err="1" smtClean="0"/>
              <a:t>Chakraverty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y:</a:t>
            </a:r>
          </a:p>
          <a:p>
            <a:r>
              <a:rPr lang="en-US" dirty="0" smtClean="0"/>
              <a:t>Aditya Jain 210/CO/13</a:t>
            </a:r>
          </a:p>
          <a:p>
            <a:r>
              <a:rPr lang="en-US" dirty="0" smtClean="0"/>
              <a:t>Anmol Pandey 233/CO/13</a:t>
            </a:r>
            <a:endParaRPr lang="en-US" dirty="0"/>
          </a:p>
          <a:p>
            <a:r>
              <a:rPr lang="en-US" dirty="0"/>
              <a:t>Anmol </a:t>
            </a:r>
            <a:r>
              <a:rPr lang="en-US" dirty="0" err="1"/>
              <a:t>Varshney</a:t>
            </a:r>
            <a:r>
              <a:rPr lang="en-US" dirty="0"/>
              <a:t> </a:t>
            </a:r>
            <a:r>
              <a:rPr lang="en-US" dirty="0" smtClean="0"/>
              <a:t>234/CO/13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Acoustic modelling together with DNN is powerful enough to identify languages.</a:t>
            </a:r>
          </a:p>
          <a:p>
            <a:endParaRPr lang="en-US" dirty="0"/>
          </a:p>
          <a:p>
            <a:r>
              <a:rPr lang="en-US" dirty="0" smtClean="0"/>
              <a:t>Languages are better resolved when considered pairwise as a feature </a:t>
            </a:r>
            <a:r>
              <a:rPr lang="en-US" dirty="0"/>
              <a:t>which is useful in distinguishing some languages was </a:t>
            </a:r>
            <a:r>
              <a:rPr lang="en-US" dirty="0" smtClean="0"/>
              <a:t>irrelevant </a:t>
            </a:r>
            <a:r>
              <a:rPr lang="en-US" dirty="0"/>
              <a:t>for some pair of </a:t>
            </a:r>
            <a:r>
              <a:rPr lang="en-US" dirty="0" smtClean="0"/>
              <a:t>languages.</a:t>
            </a:r>
          </a:p>
          <a:p>
            <a:endParaRPr lang="en-US" dirty="0"/>
          </a:p>
          <a:p>
            <a:r>
              <a:rPr lang="en-US" dirty="0" smtClean="0"/>
              <a:t>Our hybrid two stage classification model is definitely an </a:t>
            </a:r>
            <a:r>
              <a:rPr lang="en-US" dirty="0" err="1" smtClean="0"/>
              <a:t>imporvement</a:t>
            </a:r>
            <a:r>
              <a:rPr lang="en-US" dirty="0" smtClean="0"/>
              <a:t> over normal single stage classifier.</a:t>
            </a:r>
          </a:p>
        </p:txBody>
      </p:sp>
    </p:spTree>
    <p:extLst>
      <p:ext uri="{BB962C8B-B14F-4D97-AF65-F5344CB8AC3E}">
        <p14:creationId xmlns:p14="http://schemas.microsoft.com/office/powerpoint/2010/main" val="14525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of automatic language identification (LID) can be defined as the process of automatically identifying the language of a given spoken utterance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LID can be used by speech </a:t>
            </a:r>
            <a:r>
              <a:rPr lang="en-US" dirty="0"/>
              <a:t>recognition systems, multilingual translation systems or </a:t>
            </a:r>
            <a:r>
              <a:rPr lang="en-US" dirty="0" smtClean="0"/>
              <a:t>call-centers(e.g</a:t>
            </a:r>
            <a:r>
              <a:rPr lang="en-US" dirty="0"/>
              <a:t>., emergency calls) </a:t>
            </a:r>
            <a:r>
              <a:rPr lang="en-US" dirty="0" smtClean="0"/>
              <a:t>routing.</a:t>
            </a:r>
          </a:p>
          <a:p>
            <a:endParaRPr lang="en-US" dirty="0"/>
          </a:p>
          <a:p>
            <a:r>
              <a:rPr lang="en-US" dirty="0" smtClean="0"/>
              <a:t>Also LID can be used by </a:t>
            </a:r>
            <a:r>
              <a:rPr lang="en-US" dirty="0"/>
              <a:t>intelligence and security, where the language identities of recorded </a:t>
            </a:r>
            <a:r>
              <a:rPr lang="en-US" dirty="0" smtClean="0"/>
              <a:t>messages need to be established </a:t>
            </a:r>
            <a:r>
              <a:rPr lang="en-US" dirty="0"/>
              <a:t>before any information can be extracted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aims at spoken language identification in speech audio samples using Deep Learning Models (DNNs).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have used acoustic modelling for our LID system. Audio </a:t>
            </a:r>
            <a:r>
              <a:rPr lang="en-US" dirty="0"/>
              <a:t>is divided into small chunks called frames and raw audio signal from each frame is transformed by applying the mel-frequency cepstrum. </a:t>
            </a:r>
          </a:p>
          <a:p>
            <a:endParaRPr lang="en-US" dirty="0"/>
          </a:p>
          <a:p>
            <a:r>
              <a:rPr lang="en-US" dirty="0"/>
              <a:t>The coefficients from this transformation called MFCCs are used as input to the acoustic model.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1" y="2438400"/>
            <a:ext cx="7086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To construct efficient as well as effective Language Identification(LID) model using two stage Neural Network.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65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33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2537142"/>
            <a:ext cx="8839200" cy="18824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28125" y="4267200"/>
            <a:ext cx="31346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</a:rPr>
              <a:t>Workflow of project</a:t>
            </a:r>
          </a:p>
        </p:txBody>
      </p:sp>
    </p:spTree>
    <p:extLst>
      <p:ext uri="{BB962C8B-B14F-4D97-AF65-F5344CB8AC3E}">
        <p14:creationId xmlns:p14="http://schemas.microsoft.com/office/powerpoint/2010/main" val="4212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95400"/>
          </a:xfrm>
        </p:spPr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Adv</a:t>
                </a:r>
                <a:r>
                  <a:rPr lang="en-US" dirty="0" smtClean="0"/>
                  <a:t>: shorter training and prediction time, weeds out irrelevant features, less resource are used, prevents overfitting and avoids curse of dimensionality.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Pearson's chi-squared statistics is used to calculate p-value of each feature using formula: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χ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O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  <m:r>
                                      <a:rPr lang="en-US" i="1"/>
                                      <m:t> </m:t>
                                    </m:r>
                                  </m:sub>
                                </m:sSub>
                                <m:r>
                                  <a:rPr lang="en-US" i="1"/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/>
                                      <m:t>E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/>
                                  <m:t>)</m:t>
                                </m:r>
                              </m:e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/>
                                  <m:t>E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Feature are then selected on the basis of their respective p-values.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953000"/>
              </a:xfrm>
              <a:blipFill rotWithShape="1">
                <a:blip r:embed="rId3"/>
                <a:stretch>
                  <a:fillRect l="-963" t="-984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6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6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95400"/>
          </a:xfrm>
        </p:spPr>
        <p:txBody>
          <a:bodyPr/>
          <a:lstStyle/>
          <a:p>
            <a:r>
              <a:rPr lang="en-US" dirty="0" smtClean="0"/>
              <a:t>Real 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Fast prediction time of hybrid model allowed us to do real time analysis of audio.</a:t>
            </a:r>
          </a:p>
          <a:p>
            <a:endParaRPr lang="en-US" sz="800" dirty="0" smtClean="0"/>
          </a:p>
          <a:p>
            <a:r>
              <a:rPr lang="en-US" dirty="0" err="1" smtClean="0"/>
              <a:t>pyAudio</a:t>
            </a:r>
            <a:r>
              <a:rPr lang="en-US" dirty="0" smtClean="0"/>
              <a:t> was used as audio I/O library.</a:t>
            </a:r>
          </a:p>
          <a:p>
            <a:endParaRPr lang="en-US" sz="800" dirty="0" smtClean="0"/>
          </a:p>
          <a:p>
            <a:r>
              <a:rPr lang="en-US" dirty="0" smtClean="0"/>
              <a:t>Thread were used to gather raw audio from source and pass that to our prediction model in chunks of 1 second.</a:t>
            </a:r>
          </a:p>
          <a:p>
            <a:endParaRPr lang="en-US" sz="800" dirty="0" smtClean="0"/>
          </a:p>
          <a:p>
            <a:r>
              <a:rPr lang="en-US" dirty="0" smtClean="0"/>
              <a:t>Processing time for 1s audio sample was observed to be around 0.2s.</a:t>
            </a:r>
          </a:p>
          <a:p>
            <a:endParaRPr lang="en-US" sz="800" dirty="0" smtClean="0"/>
          </a:p>
          <a:p>
            <a:r>
              <a:rPr lang="en-US" dirty="0" smtClean="0"/>
              <a:t>When using default device’s microphone as source result was observed to be not so accurate due to noise being high in audio samples.</a:t>
            </a:r>
          </a:p>
        </p:txBody>
      </p:sp>
    </p:spTree>
    <p:extLst>
      <p:ext uri="{BB962C8B-B14F-4D97-AF65-F5344CB8AC3E}">
        <p14:creationId xmlns:p14="http://schemas.microsoft.com/office/powerpoint/2010/main" val="31961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152</TotalTime>
  <Words>466</Words>
  <Application>Microsoft Office PowerPoint</Application>
  <PresentationFormat>On-screen Show (4:3)</PresentationFormat>
  <Paragraphs>66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Executive</vt:lpstr>
      <vt:lpstr>1_Executive</vt:lpstr>
      <vt:lpstr>2_Executive</vt:lpstr>
      <vt:lpstr>Spoken Language Identification using Neural Network</vt:lpstr>
      <vt:lpstr>Introduction</vt:lpstr>
      <vt:lpstr>Introduction</vt:lpstr>
      <vt:lpstr>Problem Statement</vt:lpstr>
      <vt:lpstr>Related Work</vt:lpstr>
      <vt:lpstr>Our Proposal</vt:lpstr>
      <vt:lpstr>Feature Selection</vt:lpstr>
      <vt:lpstr>Result</vt:lpstr>
      <vt:lpstr>Real Time Analysis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Identification using Neural Network</dc:title>
  <dc:creator>Aditya Jain</dc:creator>
  <cp:lastModifiedBy>ADITYA</cp:lastModifiedBy>
  <cp:revision>15</cp:revision>
  <dcterms:created xsi:type="dcterms:W3CDTF">2006-08-16T00:00:00Z</dcterms:created>
  <dcterms:modified xsi:type="dcterms:W3CDTF">2017-05-29T19:20:52Z</dcterms:modified>
</cp:coreProperties>
</file>