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A80A-463E-40D4-BA34-FED0CD2C258C}" type="datetimeFigureOut">
              <a:rPr lang="en-US" smtClean="0"/>
              <a:t>29/5/2017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40-088F-44CE-8547-8CF4D8B5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44575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Spoken Language Identification using Neural Network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Shampa</a:t>
            </a:r>
            <a:r>
              <a:rPr lang="en-US" dirty="0" smtClean="0"/>
              <a:t> </a:t>
            </a:r>
            <a:r>
              <a:rPr lang="en-US" dirty="0" err="1" smtClean="0"/>
              <a:t>Chakraverty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y:</a:t>
            </a:r>
          </a:p>
          <a:p>
            <a:r>
              <a:rPr lang="en-US" dirty="0" smtClean="0"/>
              <a:t>Aditya Jain 210/CO/13</a:t>
            </a:r>
          </a:p>
          <a:p>
            <a:r>
              <a:rPr lang="en-US" dirty="0" smtClean="0"/>
              <a:t>Anmol Pandey 233/CO/13</a:t>
            </a:r>
            <a:endParaRPr lang="en-US" dirty="0"/>
          </a:p>
          <a:p>
            <a:r>
              <a:rPr lang="en-US" dirty="0"/>
              <a:t>Anmol </a:t>
            </a:r>
            <a:r>
              <a:rPr lang="en-US" dirty="0" err="1"/>
              <a:t>Varshney</a:t>
            </a:r>
            <a:r>
              <a:rPr lang="en-US" dirty="0"/>
              <a:t> </a:t>
            </a:r>
            <a:r>
              <a:rPr lang="en-US" dirty="0" smtClean="0"/>
              <a:t>234/CO/13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of automatic language identification (LID) can be defined as the process of automatically identifying the language of a given spoken utterance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LID can be used by speech </a:t>
            </a:r>
            <a:r>
              <a:rPr lang="en-US" dirty="0"/>
              <a:t>recognition systems, multilingual translation systems or </a:t>
            </a:r>
            <a:r>
              <a:rPr lang="en-US" dirty="0" smtClean="0"/>
              <a:t>call-centers(e.g</a:t>
            </a:r>
            <a:r>
              <a:rPr lang="en-US" dirty="0"/>
              <a:t>., emergency calls) </a:t>
            </a:r>
            <a:r>
              <a:rPr lang="en-US" dirty="0" smtClean="0"/>
              <a:t>routing.</a:t>
            </a:r>
          </a:p>
          <a:p>
            <a:endParaRPr lang="en-US" dirty="0"/>
          </a:p>
          <a:p>
            <a:r>
              <a:rPr lang="en-US" dirty="0" smtClean="0"/>
              <a:t>Also LID can be used by </a:t>
            </a:r>
            <a:r>
              <a:rPr lang="en-US" dirty="0"/>
              <a:t>intelligence and security, where the language identities of recorded </a:t>
            </a:r>
            <a:r>
              <a:rPr lang="en-US" dirty="0" smtClean="0"/>
              <a:t>messages need to be established </a:t>
            </a:r>
            <a:r>
              <a:rPr lang="en-US" dirty="0"/>
              <a:t>before any information can be extracted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aims at spoken language identification in speech audio samples using Deep Learning Models (DNNs).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have used acoustic modelling for our LID system. Audio </a:t>
            </a:r>
            <a:r>
              <a:rPr lang="en-US" dirty="0"/>
              <a:t>is divided into small chunks called frames and raw audio signal from each frame is transformed by applying the mel-frequency cepstrum. </a:t>
            </a:r>
          </a:p>
          <a:p>
            <a:endParaRPr lang="en-US" dirty="0"/>
          </a:p>
          <a:p>
            <a:r>
              <a:rPr lang="en-US" dirty="0"/>
              <a:t>The coefficients from this transformation called MFCCs are used as input to the acoustic model.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2537142"/>
            <a:ext cx="8839200" cy="18824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28125" y="4267200"/>
            <a:ext cx="31346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Workflow of project</a:t>
            </a:r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</TotalTime>
  <Words>174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Executive</vt:lpstr>
      <vt:lpstr>1_Executive</vt:lpstr>
      <vt:lpstr>2_Executive</vt:lpstr>
      <vt:lpstr>Spoken Language Identification using Neural Network</vt:lpstr>
      <vt:lpstr>Introduction</vt:lpstr>
      <vt:lpstr>Introduction</vt:lpstr>
      <vt:lpstr>Introduction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Identification using Neural Network</dc:title>
  <dc:creator>Aditya Jain</dc:creator>
  <cp:lastModifiedBy>ADITYA</cp:lastModifiedBy>
  <cp:revision>5</cp:revision>
  <dcterms:created xsi:type="dcterms:W3CDTF">2006-08-16T00:00:00Z</dcterms:created>
  <dcterms:modified xsi:type="dcterms:W3CDTF">2017-05-29T17:28:47Z</dcterms:modified>
</cp:coreProperties>
</file>