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  <p:sldMasterId id="2147483696" r:id="rId3"/>
  </p:sldMasterIdLst>
  <p:notesMasterIdLst>
    <p:notesMasterId r:id="rId13"/>
  </p:notesMasterIdLst>
  <p:sldIdLst>
    <p:sldId id="256" r:id="rId4"/>
    <p:sldId id="257" r:id="rId5"/>
    <p:sldId id="258" r:id="rId6"/>
    <p:sldId id="260" r:id="rId7"/>
    <p:sldId id="263" r:id="rId8"/>
    <p:sldId id="267" r:id="rId9"/>
    <p:sldId id="266" r:id="rId10"/>
    <p:sldId id="264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4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CA80A-463E-40D4-BA34-FED0CD2C258C}" type="datetimeFigureOut">
              <a:rPr lang="en-US" smtClean="0"/>
              <a:t>29/5/2017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9A0A40-088F-44CE-8547-8CF4D8B57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783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9A0A40-088F-44CE-8547-8CF4D8B5748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Problem and its use</a:t>
            </a:r>
          </a:p>
          <a:p>
            <a:r>
              <a:rPr lang="en-US" dirty="0" smtClean="0"/>
              <a:t>Emergency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mein</a:t>
            </a:r>
            <a:r>
              <a:rPr lang="en-US" baseline="0" dirty="0" smtClean="0"/>
              <a:t> quick response </a:t>
            </a:r>
            <a:r>
              <a:rPr lang="en-US" baseline="0" dirty="0" err="1" smtClean="0"/>
              <a:t>chaiye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9A0A40-088F-44CE-8547-8CF4D8B5748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3288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are we</a:t>
            </a:r>
            <a:r>
              <a:rPr lang="en-US" baseline="0" dirty="0" smtClean="0"/>
              <a:t> doing it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phonotactic and prosody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hote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9A0A40-088F-44CE-8547-8CF4D8B5748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4389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Just</a:t>
            </a:r>
            <a:r>
              <a:rPr lang="en-US" baseline="0" dirty="0" smtClean="0"/>
              <a:t> read</a:t>
            </a:r>
          </a:p>
          <a:p>
            <a:r>
              <a:rPr lang="en-US" baseline="0" dirty="0" smtClean="0"/>
              <a:t>Two stage being coarse and fine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9A0A40-088F-44CE-8547-8CF4D8B5748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0152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Problem and its 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9A0A40-088F-44CE-8547-8CF4D8B5748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3288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Just brief</a:t>
            </a:r>
            <a:r>
              <a:rPr lang="en-US" baseline="0" dirty="0" smtClean="0"/>
              <a:t> talk about workflow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9A0A40-088F-44CE-8547-8CF4D8B5748D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5033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Problem and its 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9A0A40-088F-44CE-8547-8CF4D8B5748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3288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Problem and its 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9A0A40-088F-44CE-8547-8CF4D8B5748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3288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Problem and its 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9A0A40-088F-44CE-8547-8CF4D8B5748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328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29/5/2017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29/5/2017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29/5/2017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29/5/2017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2278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29/5/2017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63574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29/5/2017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56169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29/5/2017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3117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29/5/2017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590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29/5/2017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87839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29/5/2017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79479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29/5/2017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6970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29/5/2017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29/5/2017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55656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29/5/2017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278160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29/5/2017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38024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29/5/2017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2278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29/5/2017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635743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29/5/2017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561698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29/5/2017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31179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29/5/2017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5906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29/5/2017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878390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29/5/2017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7947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29/5/2017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29/5/2017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697074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29/5/2017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556560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29/5/2017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278160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29/5/2017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380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29/5/2017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29/5/2017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29/5/2017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29/5/2017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29/5/2017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29/5/2017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29/5/2017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1D8BD707-D9CF-40AE-B4C6-C98DA3205C09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29/5/2017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6F15528-21DE-4FAA-801E-634DDDAF4B2B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0770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1D8BD707-D9CF-40AE-B4C6-C98DA3205C09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29/5/2017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6F15528-21DE-4FAA-801E-634DDDAF4B2B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0770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044575"/>
            <a:ext cx="7772400" cy="1470025"/>
          </a:xfrm>
        </p:spPr>
        <p:txBody>
          <a:bodyPr>
            <a:noAutofit/>
          </a:bodyPr>
          <a:lstStyle/>
          <a:p>
            <a:r>
              <a:rPr lang="en-US" sz="4400" dirty="0" smtClean="0"/>
              <a:t>Spoken Language Identification using Neural Network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667000"/>
            <a:ext cx="6400800" cy="3124200"/>
          </a:xfrm>
        </p:spPr>
        <p:txBody>
          <a:bodyPr>
            <a:normAutofit/>
          </a:bodyPr>
          <a:lstStyle/>
          <a:p>
            <a:r>
              <a:rPr lang="en-US" dirty="0" smtClean="0"/>
              <a:t>Prepared under the guidance of </a:t>
            </a:r>
          </a:p>
          <a:p>
            <a:r>
              <a:rPr lang="en-US" dirty="0" smtClean="0"/>
              <a:t>Dr. </a:t>
            </a:r>
            <a:r>
              <a:rPr lang="en-US" dirty="0" err="1" smtClean="0"/>
              <a:t>Shampa</a:t>
            </a:r>
            <a:r>
              <a:rPr lang="en-US" dirty="0" smtClean="0"/>
              <a:t> </a:t>
            </a:r>
            <a:r>
              <a:rPr lang="en-US" dirty="0" err="1" smtClean="0"/>
              <a:t>Chakraverty</a:t>
            </a:r>
            <a:endParaRPr lang="en-US" dirty="0" smtClean="0"/>
          </a:p>
          <a:p>
            <a:r>
              <a:rPr lang="en-US" dirty="0"/>
              <a:t>b</a:t>
            </a:r>
            <a:r>
              <a:rPr lang="en-US" dirty="0" smtClean="0"/>
              <a:t>y:</a:t>
            </a:r>
          </a:p>
          <a:p>
            <a:r>
              <a:rPr lang="en-US" dirty="0" smtClean="0"/>
              <a:t>Aditya Jain 210/CO/13</a:t>
            </a:r>
          </a:p>
          <a:p>
            <a:r>
              <a:rPr lang="en-US" dirty="0" smtClean="0"/>
              <a:t>Anmol Pandey 233/CO/13</a:t>
            </a:r>
            <a:endParaRPr lang="en-US" dirty="0"/>
          </a:p>
          <a:p>
            <a:r>
              <a:rPr lang="en-US" dirty="0"/>
              <a:t>Anmol </a:t>
            </a:r>
            <a:r>
              <a:rPr lang="en-US" dirty="0" err="1"/>
              <a:t>Varshney</a:t>
            </a:r>
            <a:r>
              <a:rPr lang="en-US" dirty="0"/>
              <a:t> </a:t>
            </a:r>
            <a:r>
              <a:rPr lang="en-US" dirty="0" smtClean="0"/>
              <a:t>234/CO/13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045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446"/>
            <a:ext cx="8229600" cy="1295400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The </a:t>
            </a:r>
            <a:r>
              <a:rPr lang="en-US" dirty="0"/>
              <a:t>problem of automatic language identification (LID) can be defined as the process of automatically identifying the language of a given spoken utterance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LID can be used by speech </a:t>
            </a:r>
            <a:r>
              <a:rPr lang="en-US" dirty="0"/>
              <a:t>recognition systems, multilingual translation systems or </a:t>
            </a:r>
            <a:r>
              <a:rPr lang="en-US" dirty="0" smtClean="0"/>
              <a:t>call-centers(e.g</a:t>
            </a:r>
            <a:r>
              <a:rPr lang="en-US" dirty="0"/>
              <a:t>., emergency calls) </a:t>
            </a:r>
            <a:r>
              <a:rPr lang="en-US" dirty="0" smtClean="0"/>
              <a:t>routing.</a:t>
            </a:r>
          </a:p>
          <a:p>
            <a:endParaRPr lang="en-US" dirty="0"/>
          </a:p>
          <a:p>
            <a:r>
              <a:rPr lang="en-US" dirty="0" smtClean="0"/>
              <a:t>Also LID can be used by </a:t>
            </a:r>
            <a:r>
              <a:rPr lang="en-US" dirty="0"/>
              <a:t>intelligence and security, where the language identities of recorded </a:t>
            </a:r>
            <a:r>
              <a:rPr lang="en-US" dirty="0" smtClean="0"/>
              <a:t>messages need to be established </a:t>
            </a:r>
            <a:r>
              <a:rPr lang="en-US" dirty="0"/>
              <a:t>before any information can be extracted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25055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446"/>
            <a:ext cx="8229600" cy="1295400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Our project aims at spoken language identification in speech audio samples using Deep Learning Models (DNNs). 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We have used acoustic modelling for our LID system. Audio </a:t>
            </a:r>
            <a:r>
              <a:rPr lang="en-US" dirty="0"/>
              <a:t>is divided into small chunks called frames and raw audio signal from each frame is transformed by applying the mel-frequency cepstrum. </a:t>
            </a:r>
          </a:p>
          <a:p>
            <a:endParaRPr lang="en-US" dirty="0"/>
          </a:p>
          <a:p>
            <a:r>
              <a:rPr lang="en-US" dirty="0"/>
              <a:t>The coefficients from this transformation called MFCCs are used as input to the acoustic model.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087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446"/>
            <a:ext cx="8229600" cy="1295400"/>
          </a:xfrm>
        </p:spPr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2001" y="2438400"/>
            <a:ext cx="708660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 smtClean="0"/>
              <a:t>To construct efficient as well as effective Language Identification(LID) model using two stage Neural Network.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666556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446"/>
            <a:ext cx="8229600" cy="1295400"/>
          </a:xfrm>
        </p:spPr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33347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446"/>
            <a:ext cx="8229600" cy="1295400"/>
          </a:xfrm>
        </p:spPr>
        <p:txBody>
          <a:bodyPr/>
          <a:lstStyle/>
          <a:p>
            <a:r>
              <a:rPr lang="en-US" dirty="0" smtClean="0"/>
              <a:t>Our Proposal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46" y="2537142"/>
            <a:ext cx="8839200" cy="1882458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3028125" y="4267200"/>
            <a:ext cx="313464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dirty="0">
                <a:solidFill>
                  <a:prstClr val="black"/>
                </a:solidFill>
              </a:rPr>
              <a:t>Workflow of project</a:t>
            </a:r>
          </a:p>
        </p:txBody>
      </p:sp>
    </p:spTree>
    <p:extLst>
      <p:ext uri="{BB962C8B-B14F-4D97-AF65-F5344CB8AC3E}">
        <p14:creationId xmlns:p14="http://schemas.microsoft.com/office/powerpoint/2010/main" val="4212639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446"/>
            <a:ext cx="8229600" cy="1295400"/>
          </a:xfrm>
        </p:spPr>
        <p:txBody>
          <a:bodyPr/>
          <a:lstStyle/>
          <a:p>
            <a:r>
              <a:rPr lang="en-US" dirty="0" smtClean="0"/>
              <a:t>Our Proposal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59664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446"/>
            <a:ext cx="8229600" cy="1295400"/>
          </a:xfrm>
        </p:spPr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55613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446"/>
            <a:ext cx="8229600" cy="1295400"/>
          </a:xfrm>
        </p:spPr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5259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109</TotalTime>
  <Words>257</Words>
  <Application>Microsoft Office PowerPoint</Application>
  <PresentationFormat>On-screen Show (4:3)</PresentationFormat>
  <Paragraphs>47</Paragraphs>
  <Slides>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Executive</vt:lpstr>
      <vt:lpstr>1_Executive</vt:lpstr>
      <vt:lpstr>2_Executive</vt:lpstr>
      <vt:lpstr>Spoken Language Identification using Neural Network</vt:lpstr>
      <vt:lpstr>Introduction</vt:lpstr>
      <vt:lpstr>Introduction</vt:lpstr>
      <vt:lpstr>Problem Statement</vt:lpstr>
      <vt:lpstr>Related Work</vt:lpstr>
      <vt:lpstr>Our Proposal</vt:lpstr>
      <vt:lpstr>Our Proposal</vt:lpstr>
      <vt:lpstr>Result</vt:lpstr>
      <vt:lpstr>Conclusion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Spoken Language Identification using Neural Network</dc:title>
  <dc:creator>Aditya Jain</dc:creator>
  <cp:lastModifiedBy>ADITYA</cp:lastModifiedBy>
  <cp:revision>9</cp:revision>
  <dcterms:created xsi:type="dcterms:W3CDTF">2006-08-16T00:00:00Z</dcterms:created>
  <dcterms:modified xsi:type="dcterms:W3CDTF">2017-05-29T18:38:13Z</dcterms:modified>
</cp:coreProperties>
</file>