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JOptionPane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Gui</a:t>
            </a:r>
            <a:r>
              <a:rPr lang="en-US" dirty="0"/>
              <a:t>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396971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</a:t>
            </a:r>
            <a:r>
              <a:rPr lang="en-US" dirty="0"/>
              <a:t>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is a topic typically discussed in advanced java</a:t>
            </a:r>
          </a:p>
          <a:p>
            <a:r>
              <a:rPr lang="en-US" dirty="0"/>
              <a:t>This is typically demonstrated using </a:t>
            </a:r>
            <a:r>
              <a:rPr lang="en-US" dirty="0" err="1"/>
              <a:t>javafx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</a:t>
            </a:r>
            <a:r>
              <a:rPr lang="en-US" dirty="0"/>
              <a:t>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cap="none" dirty="0">
                <a:latin typeface="Arial Black" panose="020B0A04020102020204" pitchFamily="34" charset="0"/>
              </a:rPr>
              <a:t>We will demonstrate </a:t>
            </a:r>
            <a:r>
              <a:rPr lang="en-US" cap="none" dirty="0" err="1">
                <a:latin typeface="Arial Black" panose="020B0A04020102020204" pitchFamily="34" charset="0"/>
              </a:rPr>
              <a:t>gui</a:t>
            </a:r>
            <a:r>
              <a:rPr lang="en-US" cap="none" dirty="0">
                <a:latin typeface="Arial Black" panose="020B0A04020102020204" pitchFamily="34" charset="0"/>
              </a:rPr>
              <a:t> using a </a:t>
            </a:r>
            <a:r>
              <a:rPr lang="en-US" cap="none" dirty="0" err="1">
                <a:latin typeface="Arial Black" panose="020B0A04020102020204" pitchFamily="34" charset="0"/>
              </a:rPr>
              <a:t>JOptionPane</a:t>
            </a:r>
            <a:endParaRPr lang="en-US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66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</a:t>
            </a:r>
            <a:r>
              <a:rPr lang="en-US" dirty="0"/>
              <a:t>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cap="none" dirty="0">
                <a:latin typeface="Arial Black" panose="020B0A04020102020204" pitchFamily="34" charset="0"/>
              </a:rPr>
              <a:t>You will need to import the following</a:t>
            </a:r>
          </a:p>
          <a:p>
            <a:pPr lvl="1"/>
            <a:r>
              <a:rPr lang="en-US" cap="none" dirty="0">
                <a:latin typeface="Arial Black" panose="020B0A04020102020204" pitchFamily="34" charset="0"/>
              </a:rPr>
              <a:t>Import </a:t>
            </a:r>
            <a:r>
              <a:rPr lang="en-US" cap="none" dirty="0" err="1">
                <a:latin typeface="Arial Black" panose="020B0A04020102020204" pitchFamily="34" charset="0"/>
              </a:rPr>
              <a:t>javax.swing.JOptionPane</a:t>
            </a:r>
            <a:r>
              <a:rPr lang="en-US" cap="none" dirty="0">
                <a:latin typeface="Arial Black" panose="020B0A040201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4473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</a:t>
            </a:r>
            <a:r>
              <a:rPr lang="en-US" dirty="0"/>
              <a:t>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cap="none" dirty="0">
                <a:latin typeface="Arial Black" panose="020B0A04020102020204" pitchFamily="34" charset="0"/>
              </a:rPr>
              <a:t>How to get user input</a:t>
            </a:r>
          </a:p>
          <a:p>
            <a:pPr lvl="1"/>
            <a:r>
              <a:rPr lang="en-US" cap="none" dirty="0" err="1">
                <a:latin typeface="Arial Black" panose="020B0A04020102020204" pitchFamily="34" charset="0"/>
              </a:rPr>
              <a:t>JOptionPane.showInputDialog</a:t>
            </a:r>
            <a:r>
              <a:rPr lang="en-US" cap="none" dirty="0">
                <a:latin typeface="Arial Black" panose="020B0A04020102020204" pitchFamily="34" charset="0"/>
              </a:rPr>
              <a:t> is used to get a string from the user</a:t>
            </a:r>
          </a:p>
          <a:p>
            <a:pPr lvl="1"/>
            <a:r>
              <a:rPr lang="en-US" cap="none" dirty="0" err="1">
                <a:latin typeface="Arial Black" panose="020B0A04020102020204" pitchFamily="34" charset="0"/>
              </a:rPr>
              <a:t>JOptionPane.showInputDialog</a:t>
            </a:r>
            <a:r>
              <a:rPr lang="en-US" cap="none" dirty="0">
                <a:latin typeface="Arial Black" panose="020B0A04020102020204" pitchFamily="34" charset="0"/>
              </a:rPr>
              <a:t> always returns a string</a:t>
            </a:r>
          </a:p>
        </p:txBody>
      </p:sp>
    </p:spTree>
    <p:extLst>
      <p:ext uri="{BB962C8B-B14F-4D97-AF65-F5344CB8AC3E}">
        <p14:creationId xmlns:p14="http://schemas.microsoft.com/office/powerpoint/2010/main" val="206596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</a:t>
            </a:r>
            <a:r>
              <a:rPr lang="en-US" dirty="0"/>
              <a:t>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cap="none" dirty="0">
                <a:latin typeface="Arial Black" panose="020B0A04020102020204" pitchFamily="34" charset="0"/>
              </a:rPr>
              <a:t>Because </a:t>
            </a:r>
            <a:r>
              <a:rPr lang="en-US" cap="none" dirty="0" err="1">
                <a:latin typeface="Arial Black" panose="020B0A04020102020204" pitchFamily="34" charset="0"/>
              </a:rPr>
              <a:t>JOptionPane.showInputDialog</a:t>
            </a:r>
            <a:r>
              <a:rPr lang="en-US" cap="none" dirty="0">
                <a:latin typeface="Arial Black" panose="020B0A04020102020204" pitchFamily="34" charset="0"/>
              </a:rPr>
              <a:t> always returns a string you will need the following methods</a:t>
            </a:r>
          </a:p>
          <a:p>
            <a:pPr lvl="1"/>
            <a:r>
              <a:rPr lang="en-US" cap="none" dirty="0">
                <a:latin typeface="Arial Black" panose="020B0A04020102020204" pitchFamily="34" charset="0"/>
              </a:rPr>
              <a:t>double value = </a:t>
            </a:r>
            <a:r>
              <a:rPr lang="en-US" cap="none" dirty="0" err="1">
                <a:latin typeface="Arial Black" panose="020B0A04020102020204" pitchFamily="34" charset="0"/>
              </a:rPr>
              <a:t>Double.parseDouble</a:t>
            </a:r>
            <a:r>
              <a:rPr lang="en-US" cap="none" dirty="0">
                <a:latin typeface="Arial Black" panose="020B0A04020102020204" pitchFamily="34" charset="0"/>
              </a:rPr>
              <a:t>(</a:t>
            </a:r>
            <a:r>
              <a:rPr lang="en-US" cap="none" dirty="0" err="1">
                <a:latin typeface="Arial Black" panose="020B0A04020102020204" pitchFamily="34" charset="0"/>
              </a:rPr>
              <a:t>stringVariable</a:t>
            </a:r>
            <a:r>
              <a:rPr lang="en-US" cap="none" dirty="0">
                <a:latin typeface="Arial Black" panose="020B0A04020102020204" pitchFamily="34" charset="0"/>
              </a:rPr>
              <a:t>);</a:t>
            </a:r>
          </a:p>
          <a:p>
            <a:pPr lvl="1"/>
            <a:r>
              <a:rPr lang="en-US" cap="none" dirty="0">
                <a:latin typeface="Arial Black" panose="020B0A04020102020204" pitchFamily="34" charset="0"/>
              </a:rPr>
              <a:t>float value = </a:t>
            </a:r>
            <a:r>
              <a:rPr lang="en-US" cap="none" dirty="0" err="1">
                <a:latin typeface="Arial Black" panose="020B0A04020102020204" pitchFamily="34" charset="0"/>
              </a:rPr>
              <a:t>Float.parseFloat</a:t>
            </a:r>
            <a:r>
              <a:rPr lang="en-US" cap="none" dirty="0">
                <a:latin typeface="Arial Black" panose="020B0A04020102020204" pitchFamily="34" charset="0"/>
              </a:rPr>
              <a:t>(</a:t>
            </a:r>
            <a:r>
              <a:rPr lang="en-US" cap="none" dirty="0" err="1">
                <a:latin typeface="Arial Black" panose="020B0A04020102020204" pitchFamily="34" charset="0"/>
              </a:rPr>
              <a:t>stringVariable</a:t>
            </a:r>
            <a:r>
              <a:rPr lang="en-US" cap="none" dirty="0">
                <a:latin typeface="Arial Black" panose="020B0A04020102020204" pitchFamily="34" charset="0"/>
              </a:rPr>
              <a:t>);</a:t>
            </a:r>
          </a:p>
          <a:p>
            <a:pPr lvl="1"/>
            <a:r>
              <a:rPr lang="en-US" cap="none" dirty="0" err="1">
                <a:latin typeface="Arial Black" panose="020B0A04020102020204" pitchFamily="34" charset="0"/>
              </a:rPr>
              <a:t>int</a:t>
            </a:r>
            <a:r>
              <a:rPr lang="en-US" cap="none" dirty="0">
                <a:latin typeface="Arial Black" panose="020B0A04020102020204" pitchFamily="34" charset="0"/>
              </a:rPr>
              <a:t> value = </a:t>
            </a:r>
            <a:r>
              <a:rPr lang="en-US" cap="none" dirty="0" err="1">
                <a:latin typeface="Arial Black" panose="020B0A04020102020204" pitchFamily="34" charset="0"/>
              </a:rPr>
              <a:t>Int.parseInt</a:t>
            </a:r>
            <a:r>
              <a:rPr lang="en-US" cap="none" dirty="0">
                <a:latin typeface="Arial Black" panose="020B0A04020102020204" pitchFamily="34" charset="0"/>
              </a:rPr>
              <a:t>(</a:t>
            </a:r>
            <a:r>
              <a:rPr lang="en-US" cap="none" dirty="0" err="1">
                <a:latin typeface="Arial Black" panose="020B0A04020102020204" pitchFamily="34" charset="0"/>
              </a:rPr>
              <a:t>stringVariable</a:t>
            </a:r>
            <a:r>
              <a:rPr lang="en-US" cap="none" dirty="0">
                <a:latin typeface="Arial Black" panose="020B0A04020102020204" pitchFamily="34" charset="0"/>
              </a:rPr>
              <a:t>);</a:t>
            </a:r>
          </a:p>
          <a:p>
            <a:pPr lvl="1"/>
            <a:r>
              <a:rPr lang="en-US" cap="none" dirty="0">
                <a:latin typeface="Arial Black" panose="020B0A04020102020204" pitchFamily="34" charset="0"/>
              </a:rPr>
              <a:t>char value = </a:t>
            </a:r>
            <a:r>
              <a:rPr lang="en-US" cap="none" dirty="0" err="1">
                <a:latin typeface="Arial Black" panose="020B0A04020102020204" pitchFamily="34" charset="0"/>
              </a:rPr>
              <a:t>name.charAt</a:t>
            </a:r>
            <a:r>
              <a:rPr lang="en-US" cap="none" dirty="0">
                <a:latin typeface="Arial Black" panose="020B0A04020102020204" pitchFamily="34" charset="0"/>
              </a:rPr>
              <a:t>(0);</a:t>
            </a:r>
          </a:p>
          <a:p>
            <a:pPr lvl="1"/>
            <a:endParaRPr lang="en-US" cap="none" dirty="0">
              <a:latin typeface="Arial Black" panose="020B0A04020102020204" pitchFamily="34" charset="0"/>
            </a:endParaRPr>
          </a:p>
          <a:p>
            <a:pPr lvl="1"/>
            <a:endParaRPr lang="en-US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0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</a:t>
            </a:r>
            <a:r>
              <a:rPr lang="en-US" dirty="0"/>
              <a:t>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cap="none" dirty="0">
                <a:latin typeface="Arial Black" panose="020B0A04020102020204" pitchFamily="34" charset="0"/>
              </a:rPr>
              <a:t>Input: </a:t>
            </a:r>
            <a:r>
              <a:rPr lang="en-US" cap="none" dirty="0" err="1">
                <a:latin typeface="Arial Black" panose="020B0A04020102020204" pitchFamily="34" charset="0"/>
              </a:rPr>
              <a:t>JOptionPane.showInputDialog</a:t>
            </a:r>
            <a:r>
              <a:rPr lang="en-US" cap="none" dirty="0">
                <a:latin typeface="Arial Black" panose="020B0A04020102020204" pitchFamily="34" charset="0"/>
              </a:rPr>
              <a:t>(“String Message”, “String Message 2);</a:t>
            </a:r>
          </a:p>
          <a:p>
            <a:r>
              <a:rPr lang="en-US" cap="none" dirty="0">
                <a:latin typeface="Arial Black" panose="020B0A04020102020204" pitchFamily="34" charset="0"/>
              </a:rPr>
              <a:t>Display: </a:t>
            </a:r>
            <a:r>
              <a:rPr lang="en-US" cap="none" dirty="0" err="1">
                <a:latin typeface="Arial Black" panose="020B0A04020102020204" pitchFamily="34" charset="0"/>
              </a:rPr>
              <a:t>JOptionPane.showMessageDialog</a:t>
            </a:r>
            <a:r>
              <a:rPr lang="en-US" cap="none" dirty="0">
                <a:latin typeface="Arial Black" panose="020B0A04020102020204" pitchFamily="34" charset="0"/>
              </a:rPr>
              <a:t>(null, “The Message”);</a:t>
            </a:r>
          </a:p>
          <a:p>
            <a:pPr lvl="1"/>
            <a:endParaRPr lang="en-US" cap="none" dirty="0">
              <a:latin typeface="Arial Black" panose="020B0A04020102020204" pitchFamily="34" charset="0"/>
            </a:endParaRPr>
          </a:p>
          <a:p>
            <a:pPr lvl="1"/>
            <a:endParaRPr lang="en-US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10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Arial Black" panose="020B0A04020102020204" pitchFamily="34" charset="0"/>
              </a:rPr>
              <a:t>JOptionPane.* is a deprecated feature</a:t>
            </a:r>
          </a:p>
          <a:p>
            <a:r>
              <a:rPr lang="en-US" cap="none" dirty="0">
                <a:latin typeface="Arial Black" panose="020B0A04020102020204" pitchFamily="34" charset="0"/>
              </a:rPr>
              <a:t>It somewhat been replaced by </a:t>
            </a:r>
            <a:r>
              <a:rPr lang="en-US" cap="none" dirty="0" err="1">
                <a:latin typeface="Arial Black" panose="020B0A04020102020204" pitchFamily="34" charset="0"/>
              </a:rPr>
              <a:t>JavaFx</a:t>
            </a:r>
            <a:endParaRPr lang="en-US" cap="none" dirty="0">
              <a:latin typeface="Arial Black" panose="020B0A04020102020204" pitchFamily="34" charset="0"/>
            </a:endParaRPr>
          </a:p>
          <a:p>
            <a:r>
              <a:rPr lang="en-US" cap="none" dirty="0">
                <a:latin typeface="Arial Black" panose="020B0A04020102020204" pitchFamily="34" charset="0"/>
              </a:rPr>
              <a:t>There is much more to </a:t>
            </a:r>
            <a:r>
              <a:rPr lang="en-US" cap="none" dirty="0" err="1">
                <a:latin typeface="Arial Black" panose="020B0A04020102020204" pitchFamily="34" charset="0"/>
              </a:rPr>
              <a:t>JOptionPane</a:t>
            </a:r>
            <a:r>
              <a:rPr lang="en-US" cap="none" dirty="0">
                <a:latin typeface="Arial Black" panose="020B0A04020102020204" pitchFamily="34" charset="0"/>
              </a:rPr>
              <a:t> than you will be shown today</a:t>
            </a:r>
          </a:p>
          <a:p>
            <a:r>
              <a:rPr lang="en-US" cap="none" dirty="0">
                <a:latin typeface="Arial Black" panose="020B0A04020102020204" pitchFamily="34" charset="0"/>
              </a:rPr>
              <a:t>Feel free to research and explore</a:t>
            </a:r>
          </a:p>
          <a:p>
            <a:r>
              <a:rPr lang="en-US" cap="none" dirty="0">
                <a:latin typeface="Arial Black" panose="020B0A04020102020204" pitchFamily="34" charset="0"/>
              </a:rPr>
              <a:t>Feel free to use what you may learn</a:t>
            </a:r>
          </a:p>
          <a:p>
            <a:r>
              <a:rPr lang="en-US" cap="none" dirty="0">
                <a:latin typeface="Arial Black" panose="020B0A04020102020204" pitchFamily="34" charset="0"/>
              </a:rPr>
              <a:t>Feel free to use </a:t>
            </a:r>
            <a:r>
              <a:rPr lang="en-US" cap="none" dirty="0" err="1">
                <a:latin typeface="Arial Black" panose="020B0A04020102020204" pitchFamily="34" charset="0"/>
              </a:rPr>
              <a:t>JOptionPane</a:t>
            </a:r>
            <a:r>
              <a:rPr lang="en-US" cap="none" dirty="0">
                <a:latin typeface="Arial Black" panose="020B0A04020102020204" pitchFamily="34" charset="0"/>
              </a:rPr>
              <a:t> or not to use </a:t>
            </a:r>
            <a:r>
              <a:rPr lang="en-US" cap="none" dirty="0" err="1">
                <a:latin typeface="Arial Black" panose="020B0A04020102020204" pitchFamily="34" charset="0"/>
              </a:rPr>
              <a:t>JOptionPane</a:t>
            </a:r>
            <a:r>
              <a:rPr lang="en-US" cap="none" dirty="0">
                <a:latin typeface="Arial Black" panose="020B0A04020102020204" pitchFamily="34" charset="0"/>
              </a:rPr>
              <a:t> </a:t>
            </a:r>
            <a:r>
              <a:rPr lang="en-US" cap="none">
                <a:latin typeface="Arial Black" panose="020B0A04020102020204" pitchFamily="34" charset="0"/>
              </a:rPr>
              <a:t>in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23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12</TotalTime>
  <Words>184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Impact</vt:lpstr>
      <vt:lpstr>Main Event</vt:lpstr>
      <vt:lpstr>JOptionPane</vt:lpstr>
      <vt:lpstr>Gui input and output</vt:lpstr>
      <vt:lpstr>Gui input and output</vt:lpstr>
      <vt:lpstr>Gui input and output</vt:lpstr>
      <vt:lpstr>Gui input and output</vt:lpstr>
      <vt:lpstr>Gui input and output</vt:lpstr>
      <vt:lpstr>Gui input and output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JOptionPane</dc:title>
  <dc:creator>dennis hunchuck</dc:creator>
  <cp:lastModifiedBy>dennis hunchuck</cp:lastModifiedBy>
  <cp:revision>2</cp:revision>
  <dcterms:created xsi:type="dcterms:W3CDTF">2016-09-27T12:57:06Z</dcterms:created>
  <dcterms:modified xsi:type="dcterms:W3CDTF">2016-09-27T13:09:59Z</dcterms:modified>
</cp:coreProperties>
</file>