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13" r:id="rId2"/>
    <p:sldId id="257" r:id="rId3"/>
    <p:sldId id="317" r:id="rId4"/>
    <p:sldId id="258" r:id="rId5"/>
    <p:sldId id="311" r:id="rId6"/>
    <p:sldId id="315" r:id="rId7"/>
    <p:sldId id="318" r:id="rId8"/>
    <p:sldId id="319" r:id="rId9"/>
    <p:sldId id="320" r:id="rId10"/>
    <p:sldId id="323" r:id="rId11"/>
    <p:sldId id="316" r:id="rId12"/>
    <p:sldId id="312" r:id="rId13"/>
    <p:sldId id="321" r:id="rId14"/>
    <p:sldId id="322" r:id="rId15"/>
    <p:sldId id="325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63" autoAdjust="0"/>
    <p:restoredTop sz="94660"/>
  </p:normalViewPr>
  <p:slideViewPr>
    <p:cSldViewPr snapToGrid="0">
      <p:cViewPr>
        <p:scale>
          <a:sx n="100" d="100"/>
          <a:sy n="100" d="100"/>
        </p:scale>
        <p:origin x="5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zh-TW">
                <a:solidFill>
                  <a:schemeClr val="bg1"/>
                </a:solidFill>
              </a:rPr>
              <a:t>程式辨識結果紀錄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銷售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6C6C-465D-91AD-AE1BDA13722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C6C-465D-91AD-AE1BDA13722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6C6C-465D-91AD-AE1BDA13722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C6C-465D-91AD-AE1BDA13722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工作表1!$A$2:$A$5</c:f>
              <c:strCache>
                <c:ptCount val="4"/>
                <c:pt idx="0">
                  <c:v>沒贅詞亂辨識</c:v>
                </c:pt>
                <c:pt idx="1">
                  <c:v>有贅詞辨識錯誤</c:v>
                </c:pt>
                <c:pt idx="2">
                  <c:v>辨識正確</c:v>
                </c:pt>
                <c:pt idx="3">
                  <c:v>重複辨識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540</c:v>
                </c:pt>
                <c:pt idx="1">
                  <c:v>15</c:v>
                </c:pt>
                <c:pt idx="2">
                  <c:v>61</c:v>
                </c:pt>
                <c:pt idx="3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49-4979-8F2A-ECC183FA69F1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2677-AE77-46A6-B9EA-F8876162237D}" type="datetimeFigureOut">
              <a:rPr lang="zh-TW" altLang="en-US" smtClean="0"/>
              <a:t>2021/8/12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845C28-812E-4A30-85B4-BD8E5B017C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2314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26BB2-9BCC-40DF-9D48-372B7D7205B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3225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26BB2-9BCC-40DF-9D48-372B7D7205B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2548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26BB2-9BCC-40DF-9D48-372B7D7205B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8337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26BB2-9BCC-40DF-9D48-372B7D7205B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7668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26BB2-9BCC-40DF-9D48-372B7D7205B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2750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D326B2-5B30-4323-8D5D-5EB7FB0C8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B96E73D-3361-4BD3-86E8-EA2B26FDA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FD7FA3-59D3-40CE-9F6E-AEBECD254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DDCE-6952-4992-9380-ACB89D14CC57}" type="datetimeFigureOut">
              <a:rPr lang="zh-TW" altLang="en-US" smtClean="0"/>
              <a:t>2021/8/12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8699BA-A1A5-49E0-BC2D-F63C603FF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B10BCF-127E-425E-8B38-5DD58CB7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F197-045D-47A1-9B57-423B173114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57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A266CD-C53A-421D-B7EF-C1589C315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709E92C-E87C-44FB-A67A-73FCD68B0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0ECC9B-902B-4241-9430-271B28C59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DDCE-6952-4992-9380-ACB89D14CC57}" type="datetimeFigureOut">
              <a:rPr lang="zh-TW" altLang="en-US" smtClean="0"/>
              <a:t>2021/8/12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B871F4-F926-43BA-B115-12A38AB8B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393EC7-B238-43D6-9437-23F61B357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F197-045D-47A1-9B57-423B173114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961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9DFA00B-8B93-4D4D-8EBA-CFFD470007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4D093B5-2274-4AF7-BF21-CCE6E0BBD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37FB6F-DEF3-4A88-9A50-724DADC37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DDCE-6952-4992-9380-ACB89D14CC57}" type="datetimeFigureOut">
              <a:rPr lang="zh-TW" altLang="en-US" smtClean="0"/>
              <a:t>2021/8/12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3F34C6-48F3-4EC6-9094-FC1BD2EA1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3FA717-F674-4F04-8BC1-43628A296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F197-045D-47A1-9B57-423B173114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8298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6009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AAC8B9-9D11-48C8-8983-93F63F35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39DDD1-7F29-44A2-A92A-6FD0895EF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1990C0-6137-4AC4-99CE-917BFA510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DDCE-6952-4992-9380-ACB89D14CC57}" type="datetimeFigureOut">
              <a:rPr lang="zh-TW" altLang="en-US" smtClean="0"/>
              <a:t>2021/8/12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9E8DF2-18AC-4046-8CDD-678E07F6D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C6EEFF-8C75-4A64-8BAB-47C95FF5C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F197-045D-47A1-9B57-423B173114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3698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B6B068-67DC-410E-BC0E-C9318A036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D1A3AF-7BD6-495B-97E9-5FBE99C0B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3AB1BC-5CCE-43BB-8367-6A21059F6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DDCE-6952-4992-9380-ACB89D14CC57}" type="datetimeFigureOut">
              <a:rPr lang="zh-TW" altLang="en-US" smtClean="0"/>
              <a:t>2021/8/12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F0FC62-1D57-4071-B4C2-553BA8F76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8A3BB7-D08F-4A35-A5A4-08C949B6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F197-045D-47A1-9B57-423B173114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629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C9AC65-3441-4029-AE5A-2C970340D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09E41F-1AC5-498B-9F79-C06D7C6C9A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DD1D101-C979-4FC7-8244-4BE3904B3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E1382B0-3C37-426F-9777-E3F230149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DDCE-6952-4992-9380-ACB89D14CC57}" type="datetimeFigureOut">
              <a:rPr lang="zh-TW" altLang="en-US" smtClean="0"/>
              <a:t>2021/8/12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F2592A2-F93D-48A8-AAD8-9C5F36005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9AC6AAE-9831-4997-93A7-53B71254A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F197-045D-47A1-9B57-423B173114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958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9428E7-E6EC-4056-99BF-BBC913D9B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0F70106-CD14-4DD5-9BD8-81A083355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16C4D97-71A5-427E-AABF-FC96D0BCA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CB74A14-C721-4590-8AA6-43DDCCAE25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C970A7E-56CD-450B-AA86-25739034B0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3A8772D-75CE-419F-8237-C8B757D36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DDCE-6952-4992-9380-ACB89D14CC57}" type="datetimeFigureOut">
              <a:rPr lang="zh-TW" altLang="en-US" smtClean="0"/>
              <a:t>2021/8/12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4795DE8-02F2-4074-980C-35A248C85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010803C-4CAF-407C-A21B-F90F0AA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F197-045D-47A1-9B57-423B173114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63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C2EF09-FDBF-4BE8-B583-DCDCABD38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0210463-3BC9-4176-91B0-9808083FF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DDCE-6952-4992-9380-ACB89D14CC57}" type="datetimeFigureOut">
              <a:rPr lang="zh-TW" altLang="en-US" smtClean="0"/>
              <a:t>2021/8/12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91C65AB-3182-4E6B-A676-47485A1B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CC254FB-8305-457F-8EC2-7326F20CE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F197-045D-47A1-9B57-423B173114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624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C775C23-1A19-443B-8567-42005CA83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DDCE-6952-4992-9380-ACB89D14CC57}" type="datetimeFigureOut">
              <a:rPr lang="zh-TW" altLang="en-US" smtClean="0"/>
              <a:t>2021/8/12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5F38C81-BDDE-4493-AFBD-9CDCD6C65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797D8B5-3024-4776-A0CC-65C56614E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F197-045D-47A1-9B57-423B173114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298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38D0B9-C95A-45F6-AFC3-0A020682F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B71D83-8C25-4510-92B9-BCF39CAF4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B65CE4A-A24C-4AA9-8E74-9BC046F5A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C67FE4F-5C96-49EC-B8CB-867D7C43A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DDCE-6952-4992-9380-ACB89D14CC57}" type="datetimeFigureOut">
              <a:rPr lang="zh-TW" altLang="en-US" smtClean="0"/>
              <a:t>2021/8/12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DA66CA8-7D9D-43E7-824B-7E4628D08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4FB91FF-4954-45E9-BECF-CB189E942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F197-045D-47A1-9B57-423B173114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1201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5FFB5B-4A7E-48DE-9046-9AA7B373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7F5B45D-04EA-47A5-9007-401B9AD99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957E431-7082-4C2B-B2E4-97BF75FDA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5778E1A-4122-48B5-9E3A-097F4B017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DDCE-6952-4992-9380-ACB89D14CC57}" type="datetimeFigureOut">
              <a:rPr lang="zh-TW" altLang="en-US" smtClean="0"/>
              <a:t>2021/8/12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EC00FED-CB31-4513-BC4C-14D86845F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78F1DE3-03F6-467F-85BB-9A694A3E8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F197-045D-47A1-9B57-423B173114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3995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8F7BB48-FA32-4F38-8161-B4EF2D295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2AC053-AF3E-4449-A398-CD0BF5B80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E960BA-C16A-4BBD-AC26-D15C48EC2F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CDDCE-6952-4992-9380-ACB89D14CC57}" type="datetimeFigureOut">
              <a:rPr lang="zh-TW" altLang="en-US" smtClean="0"/>
              <a:t>2021/8/12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1D15F2-4C76-4B14-861E-B5AEDA97FF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D67C92-AF66-4DD8-8334-4B2A6B6B1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EF197-045D-47A1-9B57-423B173114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311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vimsky.com/zh-tw/examples/detail/python-method-python_speech_features.mfcc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blog.csdn.net/weixin_42788078/article/details/107907533?ops_request_misc=%257B%2522request%255Fid%2522%253A%2522162870100816780269827990%2522%252C%2522scm%2522%253A%252220140713.130102334.pc%255Fall.%2522%257D&amp;request_id=162870100816780269827990&amp;biz_id=0&amp;utm_medium=distribute.pc_search_result.none-task-blog-2~all~first_rank_v2~rank_v29-2-107907533.first_rank_v2_pc_rank_v29&amp;utm_term=appendEnergy%3DFalse&amp;spm=1018.2226.3001.4187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7E12258-5D8B-49AB-982D-C8C3A514028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AA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C3D96D8-5DB3-456A-80DD-B8BC6E98C973}"/>
              </a:ext>
            </a:extLst>
          </p:cNvPr>
          <p:cNvSpPr/>
          <p:nvPr/>
        </p:nvSpPr>
        <p:spPr>
          <a:xfrm>
            <a:off x="1383323" y="1131277"/>
            <a:ext cx="9425353" cy="4595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446B277-8379-4F16-ADDB-53DAA4E11B6C}"/>
              </a:ext>
            </a:extLst>
          </p:cNvPr>
          <p:cNvSpPr/>
          <p:nvPr/>
        </p:nvSpPr>
        <p:spPr>
          <a:xfrm>
            <a:off x="9636369" y="-606669"/>
            <a:ext cx="1172307" cy="1172307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26E9D5A-F42D-4B48-B561-285B31800984}"/>
              </a:ext>
            </a:extLst>
          </p:cNvPr>
          <p:cNvSpPr/>
          <p:nvPr/>
        </p:nvSpPr>
        <p:spPr>
          <a:xfrm>
            <a:off x="10125596" y="4416669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99A122B-A91D-4D9E-8FA2-E7C55C861283}"/>
              </a:ext>
            </a:extLst>
          </p:cNvPr>
          <p:cNvSpPr/>
          <p:nvPr/>
        </p:nvSpPr>
        <p:spPr>
          <a:xfrm>
            <a:off x="2374338" y="5149163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3D7AFE4-7044-42F8-BB68-85B04089D042}"/>
              </a:ext>
            </a:extLst>
          </p:cNvPr>
          <p:cNvSpPr/>
          <p:nvPr/>
        </p:nvSpPr>
        <p:spPr>
          <a:xfrm>
            <a:off x="1951053" y="1372927"/>
            <a:ext cx="731226" cy="73122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1520369-0C66-4B7B-A84B-568401C8B0C1}"/>
              </a:ext>
            </a:extLst>
          </p:cNvPr>
          <p:cNvSpPr/>
          <p:nvPr/>
        </p:nvSpPr>
        <p:spPr>
          <a:xfrm>
            <a:off x="546800" y="3755781"/>
            <a:ext cx="347296" cy="347296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F491E46-B921-4D3C-A9CA-BF96FF197D11}"/>
              </a:ext>
            </a:extLst>
          </p:cNvPr>
          <p:cNvSpPr/>
          <p:nvPr/>
        </p:nvSpPr>
        <p:spPr>
          <a:xfrm>
            <a:off x="8579720" y="957629"/>
            <a:ext cx="347296" cy="347296"/>
          </a:xfrm>
          <a:prstGeom prst="ellipse">
            <a:avLst/>
          </a:prstGeom>
          <a:solidFill>
            <a:srgbClr val="BC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6A5ED56-659A-437A-ABF7-A18CFFB582E5}"/>
              </a:ext>
            </a:extLst>
          </p:cNvPr>
          <p:cNvSpPr/>
          <p:nvPr/>
        </p:nvSpPr>
        <p:spPr>
          <a:xfrm>
            <a:off x="8645356" y="4829175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0432BE6-2F65-4079-8080-DE57B2F4794E}"/>
              </a:ext>
            </a:extLst>
          </p:cNvPr>
          <p:cNvGrpSpPr/>
          <p:nvPr/>
        </p:nvGrpSpPr>
        <p:grpSpPr>
          <a:xfrm>
            <a:off x="5587999" y="6098930"/>
            <a:ext cx="1016000" cy="152400"/>
            <a:chOff x="-2407920" y="-1463040"/>
            <a:chExt cx="1828800" cy="274320"/>
          </a:xfrm>
          <a:solidFill>
            <a:srgbClr val="ECD9CA"/>
          </a:solidFill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FEDCE25D-38D7-4917-A6CD-C49BD71D3807}"/>
                </a:ext>
              </a:extLst>
            </p:cNvPr>
            <p:cNvSpPr/>
            <p:nvPr/>
          </p:nvSpPr>
          <p:spPr>
            <a:xfrm>
              <a:off x="-240792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BE93F5B1-3C8B-4B28-846A-EE30C7898EBC}"/>
                </a:ext>
              </a:extLst>
            </p:cNvPr>
            <p:cNvSpPr/>
            <p:nvPr/>
          </p:nvSpPr>
          <p:spPr>
            <a:xfrm>
              <a:off x="-188976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64CC17B1-4782-4EEE-8D28-26FC05542E9E}"/>
                </a:ext>
              </a:extLst>
            </p:cNvPr>
            <p:cNvSpPr/>
            <p:nvPr/>
          </p:nvSpPr>
          <p:spPr>
            <a:xfrm>
              <a:off x="-137160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771C1EC9-0100-47A7-9539-5792FA1FBCEE}"/>
                </a:ext>
              </a:extLst>
            </p:cNvPr>
            <p:cNvSpPr/>
            <p:nvPr/>
          </p:nvSpPr>
          <p:spPr>
            <a:xfrm>
              <a:off x="-85344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21" name="iṩļïḓè">
            <a:extLst>
              <a:ext uri="{FF2B5EF4-FFF2-40B4-BE49-F238E27FC236}">
                <a16:creationId xmlns:a16="http://schemas.microsoft.com/office/drawing/2014/main" id="{9599E744-4F4F-455A-A581-DBA9D46C8FC7}"/>
              </a:ext>
            </a:extLst>
          </p:cNvPr>
          <p:cNvSpPr txBox="1"/>
          <p:nvPr/>
        </p:nvSpPr>
        <p:spPr bwMode="auto">
          <a:xfrm>
            <a:off x="5123122" y="2185890"/>
            <a:ext cx="1948009" cy="505824"/>
          </a:xfrm>
          <a:prstGeom prst="roundRect">
            <a:avLst>
              <a:gd name="adj" fmla="val 5000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dist">
              <a:spcBef>
                <a:spcPct val="0"/>
              </a:spcBef>
            </a:pPr>
            <a:endParaRPr lang="en-US" altLang="zh-CN" b="1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7342A9C-AF44-4AFB-B33E-A90080B640CD}"/>
              </a:ext>
            </a:extLst>
          </p:cNvPr>
          <p:cNvSpPr txBox="1"/>
          <p:nvPr/>
        </p:nvSpPr>
        <p:spPr>
          <a:xfrm>
            <a:off x="2613063" y="2358739"/>
            <a:ext cx="6830406" cy="214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TW" altLang="en-US" sz="3600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用舊程式更改</a:t>
            </a:r>
            <a:r>
              <a:rPr lang="af-ZA" altLang="zh-TW" sz="3600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appendEnergy</a:t>
            </a:r>
          </a:p>
          <a:p>
            <a:pPr algn="ctr">
              <a:lnSpc>
                <a:spcPct val="200000"/>
              </a:lnSpc>
            </a:pPr>
            <a:r>
              <a:rPr lang="zh-TW" altLang="en-US" sz="3600" dirty="0">
                <a:solidFill>
                  <a:srgbClr val="050505"/>
                </a:solidFill>
                <a:latin typeface="Segoe UI Historic" panose="020B0502040204020203" pitchFamily="34" charset="0"/>
              </a:rPr>
              <a:t>紀錄</a:t>
            </a:r>
            <a:r>
              <a:rPr lang="en-US" altLang="zh-TW" sz="3600" dirty="0">
                <a:solidFill>
                  <a:srgbClr val="050505"/>
                </a:solidFill>
                <a:latin typeface="Segoe UI Historic" panose="020B0502040204020203" pitchFamily="34" charset="0"/>
              </a:rPr>
              <a:t>True</a:t>
            </a:r>
            <a:r>
              <a:rPr lang="zh-TW" altLang="en-US" sz="3600" dirty="0">
                <a:solidFill>
                  <a:srgbClr val="050505"/>
                </a:solidFill>
                <a:latin typeface="Segoe UI Historic" panose="020B0502040204020203" pitchFamily="34" charset="0"/>
              </a:rPr>
              <a:t>、</a:t>
            </a:r>
            <a:r>
              <a:rPr lang="en-US" altLang="zh-TW" sz="3600" dirty="0">
                <a:solidFill>
                  <a:srgbClr val="050505"/>
                </a:solidFill>
                <a:latin typeface="Segoe UI Historic" panose="020B0502040204020203" pitchFamily="34" charset="0"/>
              </a:rPr>
              <a:t>False</a:t>
            </a:r>
            <a:r>
              <a:rPr lang="zh-TW" altLang="en-US" sz="3600" dirty="0">
                <a:solidFill>
                  <a:srgbClr val="050505"/>
                </a:solidFill>
                <a:latin typeface="Segoe UI Historic" panose="020B0502040204020203" pitchFamily="34" charset="0"/>
              </a:rPr>
              <a:t>的差異</a:t>
            </a:r>
            <a:endParaRPr lang="en-US" altLang="zh-TW" sz="3600" b="0" i="0" dirty="0">
              <a:solidFill>
                <a:srgbClr val="050505"/>
              </a:solidFill>
              <a:effectLst/>
              <a:latin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743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B783859-8CEF-44A7-B676-24DC6BCF76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zh-TW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9EEFC895-2EDC-4D30-88EA-D862729BFC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5195437"/>
              </p:ext>
            </p:extLst>
          </p:nvPr>
        </p:nvGraphicFramePr>
        <p:xfrm>
          <a:off x="1641474" y="171450"/>
          <a:ext cx="8683625" cy="6315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75233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B3B43EA-C473-4E6E-AD1D-AABC515AFA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BFB40D6-94F2-4ED3-8956-0960E9AA0F2F}"/>
              </a:ext>
            </a:extLst>
          </p:cNvPr>
          <p:cNvSpPr txBox="1"/>
          <p:nvPr/>
        </p:nvSpPr>
        <p:spPr>
          <a:xfrm>
            <a:off x="595085" y="388648"/>
            <a:ext cx="74748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b="0" i="0" dirty="0">
                <a:solidFill>
                  <a:schemeClr val="bg1"/>
                </a:solidFill>
                <a:effectLst/>
                <a:latin typeface="Segoe UI Historic" panose="020B0502040204020203" pitchFamily="34" charset="0"/>
              </a:rPr>
              <a:t>沒贅詞隨便辨識的預測值最大、最小、平均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CD8A8E1-1A08-4425-955F-DEEE7F029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943" y="1665339"/>
            <a:ext cx="9492344" cy="54428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EE7D416-7D0F-4173-944A-E4C094A7D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943" y="2709264"/>
            <a:ext cx="9027886" cy="507662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B8492005-D145-4CA8-A5D0-7E90A462352E}"/>
              </a:ext>
            </a:extLst>
          </p:cNvPr>
          <p:cNvSpPr txBox="1"/>
          <p:nvPr/>
        </p:nvSpPr>
        <p:spPr>
          <a:xfrm>
            <a:off x="3773715" y="4514243"/>
            <a:ext cx="74748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b="0" i="0" dirty="0">
                <a:solidFill>
                  <a:schemeClr val="bg1"/>
                </a:solidFill>
                <a:effectLst/>
                <a:latin typeface="Segoe UI Historic" panose="020B0502040204020203" pitchFamily="34" charset="0"/>
              </a:rPr>
              <a:t>平均值：</a:t>
            </a:r>
            <a:r>
              <a:rPr lang="en-US" altLang="zh-TW" sz="2800" b="0" i="0" dirty="0">
                <a:solidFill>
                  <a:schemeClr val="bg1"/>
                </a:solidFill>
                <a:effectLst/>
                <a:latin typeface="Segoe UI Historic" panose="020B0502040204020203" pitchFamily="34" charset="0"/>
              </a:rPr>
              <a:t>0.783107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15D053E-8A39-45C8-B980-A6E19D29C767}"/>
              </a:ext>
            </a:extLst>
          </p:cNvPr>
          <p:cNvSpPr txBox="1"/>
          <p:nvPr/>
        </p:nvSpPr>
        <p:spPr>
          <a:xfrm>
            <a:off x="217715" y="1686404"/>
            <a:ext cx="12482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b="0" i="0" dirty="0">
                <a:solidFill>
                  <a:schemeClr val="bg1"/>
                </a:solidFill>
                <a:effectLst/>
                <a:latin typeface="Segoe UI Historic" panose="020B0502040204020203" pitchFamily="34" charset="0"/>
              </a:rPr>
              <a:t>最大：</a:t>
            </a:r>
            <a:endParaRPr lang="en-US" altLang="zh-TW" sz="2800" b="0" i="0" dirty="0">
              <a:solidFill>
                <a:schemeClr val="bg1"/>
              </a:solidFill>
              <a:effectLst/>
              <a:latin typeface="Segoe UI Historic" panose="020B0502040204020203" pitchFamily="34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1BDBCC4-26D5-48BB-BEF3-EB8D9C34E16C}"/>
              </a:ext>
            </a:extLst>
          </p:cNvPr>
          <p:cNvSpPr txBox="1"/>
          <p:nvPr/>
        </p:nvSpPr>
        <p:spPr>
          <a:xfrm>
            <a:off x="203201" y="2709264"/>
            <a:ext cx="12482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b="0" i="0" dirty="0">
                <a:solidFill>
                  <a:schemeClr val="bg1"/>
                </a:solidFill>
                <a:effectLst/>
                <a:latin typeface="Segoe UI Historic" panose="020B0502040204020203" pitchFamily="34" charset="0"/>
              </a:rPr>
              <a:t>最小：</a:t>
            </a:r>
            <a:endParaRPr lang="en-US" altLang="zh-TW" sz="2800" b="0" i="0" dirty="0">
              <a:solidFill>
                <a:schemeClr val="bg1"/>
              </a:solidFill>
              <a:effectLst/>
              <a:latin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742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7E12258-5D8B-49AB-982D-C8C3A514028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AA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C3D96D8-5DB3-456A-80DD-B8BC6E98C973}"/>
              </a:ext>
            </a:extLst>
          </p:cNvPr>
          <p:cNvSpPr/>
          <p:nvPr/>
        </p:nvSpPr>
        <p:spPr>
          <a:xfrm>
            <a:off x="1383323" y="1131277"/>
            <a:ext cx="9425353" cy="4595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446B277-8379-4F16-ADDB-53DAA4E11B6C}"/>
              </a:ext>
            </a:extLst>
          </p:cNvPr>
          <p:cNvSpPr/>
          <p:nvPr/>
        </p:nvSpPr>
        <p:spPr>
          <a:xfrm>
            <a:off x="9636369" y="-606669"/>
            <a:ext cx="1172307" cy="1172307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26E9D5A-F42D-4B48-B561-285B31800984}"/>
              </a:ext>
            </a:extLst>
          </p:cNvPr>
          <p:cNvSpPr/>
          <p:nvPr/>
        </p:nvSpPr>
        <p:spPr>
          <a:xfrm>
            <a:off x="10125596" y="4416669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99A122B-A91D-4D9E-8FA2-E7C55C861283}"/>
              </a:ext>
            </a:extLst>
          </p:cNvPr>
          <p:cNvSpPr/>
          <p:nvPr/>
        </p:nvSpPr>
        <p:spPr>
          <a:xfrm>
            <a:off x="2374338" y="5149163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3D7AFE4-7044-42F8-BB68-85B04089D042}"/>
              </a:ext>
            </a:extLst>
          </p:cNvPr>
          <p:cNvSpPr/>
          <p:nvPr/>
        </p:nvSpPr>
        <p:spPr>
          <a:xfrm>
            <a:off x="1951053" y="1372927"/>
            <a:ext cx="731226" cy="73122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1520369-0C66-4B7B-A84B-568401C8B0C1}"/>
              </a:ext>
            </a:extLst>
          </p:cNvPr>
          <p:cNvSpPr/>
          <p:nvPr/>
        </p:nvSpPr>
        <p:spPr>
          <a:xfrm>
            <a:off x="546800" y="3755781"/>
            <a:ext cx="347296" cy="347296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F491E46-B921-4D3C-A9CA-BF96FF197D11}"/>
              </a:ext>
            </a:extLst>
          </p:cNvPr>
          <p:cNvSpPr/>
          <p:nvPr/>
        </p:nvSpPr>
        <p:spPr>
          <a:xfrm>
            <a:off x="8579720" y="957629"/>
            <a:ext cx="347296" cy="347296"/>
          </a:xfrm>
          <a:prstGeom prst="ellipse">
            <a:avLst/>
          </a:prstGeom>
          <a:solidFill>
            <a:srgbClr val="BC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6A5ED56-659A-437A-ABF7-A18CFFB582E5}"/>
              </a:ext>
            </a:extLst>
          </p:cNvPr>
          <p:cNvSpPr/>
          <p:nvPr/>
        </p:nvSpPr>
        <p:spPr>
          <a:xfrm>
            <a:off x="8645356" y="4829175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0432BE6-2F65-4079-8080-DE57B2F4794E}"/>
              </a:ext>
            </a:extLst>
          </p:cNvPr>
          <p:cNvGrpSpPr/>
          <p:nvPr/>
        </p:nvGrpSpPr>
        <p:grpSpPr>
          <a:xfrm>
            <a:off x="5587999" y="6098930"/>
            <a:ext cx="1016000" cy="152400"/>
            <a:chOff x="-2407920" y="-1463040"/>
            <a:chExt cx="1828800" cy="274320"/>
          </a:xfrm>
          <a:solidFill>
            <a:srgbClr val="ECD9CA"/>
          </a:solidFill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FEDCE25D-38D7-4917-A6CD-C49BD71D3807}"/>
                </a:ext>
              </a:extLst>
            </p:cNvPr>
            <p:cNvSpPr/>
            <p:nvPr/>
          </p:nvSpPr>
          <p:spPr>
            <a:xfrm>
              <a:off x="-240792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BE93F5B1-3C8B-4B28-846A-EE30C7898EBC}"/>
                </a:ext>
              </a:extLst>
            </p:cNvPr>
            <p:cNvSpPr/>
            <p:nvPr/>
          </p:nvSpPr>
          <p:spPr>
            <a:xfrm>
              <a:off x="-188976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64CC17B1-4782-4EEE-8D28-26FC05542E9E}"/>
                </a:ext>
              </a:extLst>
            </p:cNvPr>
            <p:cNvSpPr/>
            <p:nvPr/>
          </p:nvSpPr>
          <p:spPr>
            <a:xfrm>
              <a:off x="-137160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771C1EC9-0100-47A7-9539-5792FA1FBCEE}"/>
                </a:ext>
              </a:extLst>
            </p:cNvPr>
            <p:cNvSpPr/>
            <p:nvPr/>
          </p:nvSpPr>
          <p:spPr>
            <a:xfrm>
              <a:off x="-85344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21" name="iṩļïḓè">
            <a:extLst>
              <a:ext uri="{FF2B5EF4-FFF2-40B4-BE49-F238E27FC236}">
                <a16:creationId xmlns:a16="http://schemas.microsoft.com/office/drawing/2014/main" id="{9599E744-4F4F-455A-A581-DBA9D46C8FC7}"/>
              </a:ext>
            </a:extLst>
          </p:cNvPr>
          <p:cNvSpPr txBox="1"/>
          <p:nvPr/>
        </p:nvSpPr>
        <p:spPr bwMode="auto">
          <a:xfrm>
            <a:off x="5123122" y="2185890"/>
            <a:ext cx="1948009" cy="505824"/>
          </a:xfrm>
          <a:prstGeom prst="roundRect">
            <a:avLst>
              <a:gd name="adj" fmla="val 5000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dist">
              <a:spcBef>
                <a:spcPct val="0"/>
              </a:spcBef>
            </a:pPr>
            <a:endParaRPr lang="en-US" altLang="zh-CN" b="1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7342A9C-AF44-4AFB-B33E-A90080B640CD}"/>
              </a:ext>
            </a:extLst>
          </p:cNvPr>
          <p:cNvSpPr txBox="1"/>
          <p:nvPr/>
        </p:nvSpPr>
        <p:spPr>
          <a:xfrm>
            <a:off x="2748529" y="2865362"/>
            <a:ext cx="6830406" cy="1029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af-ZA" altLang="zh-TW" sz="3600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appendEnergy</a:t>
            </a:r>
          </a:p>
        </p:txBody>
      </p:sp>
    </p:spTree>
    <p:extLst>
      <p:ext uri="{BB962C8B-B14F-4D97-AF65-F5344CB8AC3E}">
        <p14:creationId xmlns:p14="http://schemas.microsoft.com/office/powerpoint/2010/main" val="1269039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B783859-8CEF-44A7-B676-24DC6BCF76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0C733A1-6264-42AE-B543-74F74E2B94EB}"/>
              </a:ext>
            </a:extLst>
          </p:cNvPr>
          <p:cNvSpPr txBox="1"/>
          <p:nvPr/>
        </p:nvSpPr>
        <p:spPr>
          <a:xfrm>
            <a:off x="876300" y="581123"/>
            <a:ext cx="820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appendEnergy</a:t>
            </a:r>
            <a:r>
              <a:rPr lang="en-US" altLang="zh-CN" dirty="0">
                <a:solidFill>
                  <a:schemeClr val="bg1"/>
                </a:solidFill>
              </a:rPr>
              <a:t> - </a:t>
            </a:r>
            <a:r>
              <a:rPr lang="zh-CN" altLang="en-US" dirty="0">
                <a:solidFill>
                  <a:schemeClr val="bg1"/>
                </a:solidFill>
              </a:rPr>
              <a:t>如果是</a:t>
            </a:r>
            <a:r>
              <a:rPr lang="en-US" altLang="zh-CN" dirty="0">
                <a:solidFill>
                  <a:schemeClr val="bg1"/>
                </a:solidFill>
              </a:rPr>
              <a:t>true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zh-TW" altLang="en-US" dirty="0">
                <a:solidFill>
                  <a:schemeClr val="bg1"/>
                </a:solidFill>
              </a:rPr>
              <a:t>則將第</a:t>
            </a:r>
            <a:r>
              <a:rPr lang="en-US" altLang="zh-TW" dirty="0">
                <a:solidFill>
                  <a:schemeClr val="bg1"/>
                </a:solidFill>
              </a:rPr>
              <a:t>0</a:t>
            </a:r>
            <a:r>
              <a:rPr lang="zh-TW" altLang="en-US" dirty="0">
                <a:solidFill>
                  <a:schemeClr val="bg1"/>
                </a:solidFill>
              </a:rPr>
              <a:t>個倒頻譜係數替代成總音框能量的對數。</a:t>
            </a:r>
            <a:endParaRPr lang="en-US" altLang="zh-TW" dirty="0">
              <a:solidFill>
                <a:schemeClr val="bg1"/>
              </a:solidFill>
            </a:endParaRPr>
          </a:p>
        </p:txBody>
      </p:sp>
      <p:pic>
        <p:nvPicPr>
          <p:cNvPr id="11" name="圖片 10" descr="一張含有 文字 的圖片&#10;&#10;自動產生的描述">
            <a:extLst>
              <a:ext uri="{FF2B5EF4-FFF2-40B4-BE49-F238E27FC236}">
                <a16:creationId xmlns:a16="http://schemas.microsoft.com/office/drawing/2014/main" id="{AB8AC1DE-8A34-4CE6-9C6A-472CD3517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84" y="1494353"/>
            <a:ext cx="5538400" cy="3869293"/>
          </a:xfrm>
          <a:prstGeom prst="rect">
            <a:avLst/>
          </a:prstGeom>
        </p:spPr>
      </p:pic>
      <p:pic>
        <p:nvPicPr>
          <p:cNvPr id="12" name="圖片 11" descr="一張含有 文字 的圖片&#10;&#10;自動產生的描述">
            <a:extLst>
              <a:ext uri="{FF2B5EF4-FFF2-40B4-BE49-F238E27FC236}">
                <a16:creationId xmlns:a16="http://schemas.microsoft.com/office/drawing/2014/main" id="{F55C0DDC-8BF7-4CDC-85A3-02F4EAB5C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946" y="1900909"/>
            <a:ext cx="6209892" cy="291328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8810D86-06C5-4BC0-B8AA-A806A4DC4E85}"/>
              </a:ext>
            </a:extLst>
          </p:cNvPr>
          <p:cNvSpPr/>
          <p:nvPr/>
        </p:nvSpPr>
        <p:spPr>
          <a:xfrm>
            <a:off x="1610686" y="4236440"/>
            <a:ext cx="1266738" cy="2013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F3BEC4-E94C-41AB-A42B-56E2C041CA89}"/>
              </a:ext>
            </a:extLst>
          </p:cNvPr>
          <p:cNvSpPr/>
          <p:nvPr/>
        </p:nvSpPr>
        <p:spPr>
          <a:xfrm>
            <a:off x="10512803" y="3575108"/>
            <a:ext cx="1332452" cy="2013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4243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B783859-8CEF-44A7-B676-24DC6BCF76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zh-TW" altLang="en-US" sz="1400" dirty="0">
              <a:solidFill>
                <a:schemeClr val="bg1"/>
              </a:solidFill>
            </a:endParaRPr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69B54EE2-4414-45D4-9FF5-A9C30E993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725" y="1231824"/>
            <a:ext cx="6046236" cy="3869591"/>
          </a:xfrm>
          <a:prstGeom prst="rect">
            <a:avLst/>
          </a:prstGeom>
        </p:spPr>
      </p:pic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D9FBBF86-C99C-48C4-B795-0033C457E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39" y="1748928"/>
            <a:ext cx="5291457" cy="260399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76287A0D-D531-43D7-835E-6BB0E40430BE}"/>
              </a:ext>
            </a:extLst>
          </p:cNvPr>
          <p:cNvSpPr txBox="1"/>
          <p:nvPr/>
        </p:nvSpPr>
        <p:spPr>
          <a:xfrm>
            <a:off x="1371600" y="6169286"/>
            <a:ext cx="944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af-ZA" altLang="zh-TW" b="1" i="0" u="none" strike="noStrike" dirty="0">
                <a:solidFill>
                  <a:srgbClr val="2C3E50"/>
                </a:solidFill>
                <a:effectLst/>
                <a:latin typeface="Helvetica Neue"/>
                <a:hlinkClick r:id="rId4"/>
              </a:rPr>
              <a:t>Python python_speech_features.mfcc</a:t>
            </a:r>
            <a:r>
              <a:rPr lang="zh-TW" altLang="en-US" b="1" i="0" u="none" strike="noStrike" dirty="0">
                <a:solidFill>
                  <a:srgbClr val="2C3E50"/>
                </a:solidFill>
                <a:effectLst/>
                <a:latin typeface="Helvetica Neue"/>
                <a:hlinkClick r:id="rId4"/>
              </a:rPr>
              <a:t>方法代碼示例</a:t>
            </a:r>
            <a:endParaRPr lang="zh-TW" altLang="en-US" b="1" i="0" dirty="0">
              <a:solidFill>
                <a:srgbClr val="111111"/>
              </a:solidFill>
              <a:effectLst/>
              <a:latin typeface="Helvetica Neue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28AD16-92FE-4688-BBF7-5C3B77D5FD9B}"/>
              </a:ext>
            </a:extLst>
          </p:cNvPr>
          <p:cNvSpPr/>
          <p:nvPr/>
        </p:nvSpPr>
        <p:spPr>
          <a:xfrm>
            <a:off x="3741489" y="3227663"/>
            <a:ext cx="1208015" cy="2705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CAF4EA4-ECB1-43A7-86A1-7027D05408D5}"/>
              </a:ext>
            </a:extLst>
          </p:cNvPr>
          <p:cNvSpPr/>
          <p:nvPr/>
        </p:nvSpPr>
        <p:spPr>
          <a:xfrm>
            <a:off x="9395670" y="3008889"/>
            <a:ext cx="1241570" cy="2013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6497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D746BDB-35D5-4ACD-91DF-9D85290E869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935AACC-2051-4B7B-A117-A280AE35FF81}"/>
              </a:ext>
            </a:extLst>
          </p:cNvPr>
          <p:cNvSpPr txBox="1"/>
          <p:nvPr/>
        </p:nvSpPr>
        <p:spPr>
          <a:xfrm>
            <a:off x="285749" y="304800"/>
            <a:ext cx="2867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i="0" dirty="0">
                <a:solidFill>
                  <a:schemeClr val="bg1"/>
                </a:solidFill>
                <a:effectLst/>
                <a:latin typeface="PingFang S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使用</a:t>
            </a:r>
            <a:r>
              <a:rPr lang="en-US" altLang="zh-CN" sz="2000" b="1" i="0" dirty="0">
                <a:solidFill>
                  <a:schemeClr val="bg1"/>
                </a:solidFill>
                <a:effectLst/>
                <a:latin typeface="PingFang S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GMM</a:t>
            </a:r>
            <a:r>
              <a:rPr lang="zh-TW" altLang="en-US" sz="2000" b="1" i="0" dirty="0">
                <a:solidFill>
                  <a:schemeClr val="bg1"/>
                </a:solidFill>
                <a:effectLst/>
                <a:latin typeface="PingFang S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進行語音識別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897028FC-EE5C-404C-92AE-1237F8371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981" y="504855"/>
            <a:ext cx="7596520" cy="595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705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12D9C745-BF8D-45EE-9923-AE261BE821F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zh-TW" altLang="en-US" sz="1400" dirty="0">
              <a:solidFill>
                <a:schemeClr val="bg1"/>
              </a:solidFill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C83909CF-8132-400B-A9B4-7E2FEF29E076}"/>
              </a:ext>
            </a:extLst>
          </p:cNvPr>
          <p:cNvGrpSpPr/>
          <p:nvPr/>
        </p:nvGrpSpPr>
        <p:grpSpPr>
          <a:xfrm>
            <a:off x="154680" y="983386"/>
            <a:ext cx="2009589" cy="1088984"/>
            <a:chOff x="19015" y="477890"/>
            <a:chExt cx="2009589" cy="1088984"/>
          </a:xfrm>
        </p:grpSpPr>
        <p:sp>
          <p:nvSpPr>
            <p:cNvPr id="7" name="五邊形 6">
              <a:extLst>
                <a:ext uri="{FF2B5EF4-FFF2-40B4-BE49-F238E27FC236}">
                  <a16:creationId xmlns:a16="http://schemas.microsoft.com/office/drawing/2014/main" id="{E1D450C2-A314-4651-A2C0-0AE7ECD776E1}"/>
                </a:ext>
              </a:extLst>
            </p:cNvPr>
            <p:cNvSpPr/>
            <p:nvPr/>
          </p:nvSpPr>
          <p:spPr>
            <a:xfrm>
              <a:off x="182960" y="477890"/>
              <a:ext cx="573740" cy="531393"/>
            </a:xfrm>
            <a:prstGeom prst="pentago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40CC234-4753-4382-8489-8A5880D3C3F8}"/>
                </a:ext>
              </a:extLst>
            </p:cNvPr>
            <p:cNvSpPr txBox="1"/>
            <p:nvPr/>
          </p:nvSpPr>
          <p:spPr>
            <a:xfrm>
              <a:off x="19015" y="1197542"/>
              <a:ext cx="2009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>
                  <a:solidFill>
                    <a:schemeClr val="bg1"/>
                  </a:solidFill>
                </a:rPr>
                <a:t>Slide_window</a:t>
              </a:r>
              <a:r>
                <a:rPr lang="en-US" altLang="zh-TW" dirty="0">
                  <a:solidFill>
                    <a:schemeClr val="bg1"/>
                  </a:solidFill>
                </a:rPr>
                <a:t> = 0.5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D277CC2D-2F1F-4382-A476-800CCBB1FAC2}"/>
              </a:ext>
            </a:extLst>
          </p:cNvPr>
          <p:cNvGrpSpPr/>
          <p:nvPr/>
        </p:nvGrpSpPr>
        <p:grpSpPr>
          <a:xfrm>
            <a:off x="133090" y="2294964"/>
            <a:ext cx="2126608" cy="1048870"/>
            <a:chOff x="29269" y="1755133"/>
            <a:chExt cx="2126608" cy="1048870"/>
          </a:xfrm>
        </p:grpSpPr>
        <p:sp>
          <p:nvSpPr>
            <p:cNvPr id="10" name="星形: 五角 9">
              <a:extLst>
                <a:ext uri="{FF2B5EF4-FFF2-40B4-BE49-F238E27FC236}">
                  <a16:creationId xmlns:a16="http://schemas.microsoft.com/office/drawing/2014/main" id="{4E0B4BB7-DD74-43B5-AC8E-3DCDC717C3F6}"/>
                </a:ext>
              </a:extLst>
            </p:cNvPr>
            <p:cNvSpPr/>
            <p:nvPr/>
          </p:nvSpPr>
          <p:spPr>
            <a:xfrm>
              <a:off x="111241" y="1755133"/>
              <a:ext cx="726141" cy="610297"/>
            </a:xfrm>
            <a:prstGeom prst="star5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2D5A9FBE-9A62-48D8-8E8C-8B0B85BBB095}"/>
                </a:ext>
              </a:extLst>
            </p:cNvPr>
            <p:cNvSpPr txBox="1"/>
            <p:nvPr/>
          </p:nvSpPr>
          <p:spPr>
            <a:xfrm>
              <a:off x="29269" y="2434671"/>
              <a:ext cx="2126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>
                  <a:solidFill>
                    <a:schemeClr val="bg1"/>
                  </a:solidFill>
                </a:rPr>
                <a:t>Slide_window</a:t>
              </a:r>
              <a:r>
                <a:rPr lang="en-US" altLang="zh-TW" dirty="0">
                  <a:solidFill>
                    <a:schemeClr val="bg1"/>
                  </a:solidFill>
                </a:rPr>
                <a:t> = 0.25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0BFC28B6-861B-4A30-93E5-A6CFEF9416D9}"/>
              </a:ext>
            </a:extLst>
          </p:cNvPr>
          <p:cNvGrpSpPr/>
          <p:nvPr/>
        </p:nvGrpSpPr>
        <p:grpSpPr>
          <a:xfrm>
            <a:off x="9977559" y="798720"/>
            <a:ext cx="1893467" cy="1088984"/>
            <a:chOff x="9792244" y="338183"/>
            <a:chExt cx="1893467" cy="1088984"/>
          </a:xfrm>
        </p:grpSpPr>
        <p:sp>
          <p:nvSpPr>
            <p:cNvPr id="59" name="五邊形 58">
              <a:extLst>
                <a:ext uri="{FF2B5EF4-FFF2-40B4-BE49-F238E27FC236}">
                  <a16:creationId xmlns:a16="http://schemas.microsoft.com/office/drawing/2014/main" id="{44B6F90E-0928-41EC-B42C-0668F60785EB}"/>
                </a:ext>
              </a:extLst>
            </p:cNvPr>
            <p:cNvSpPr/>
            <p:nvPr/>
          </p:nvSpPr>
          <p:spPr>
            <a:xfrm>
              <a:off x="9956189" y="338183"/>
              <a:ext cx="573740" cy="531393"/>
            </a:xfrm>
            <a:prstGeom prst="pentago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18FAD59F-0569-47E5-AAC0-0E446E9AE8DA}"/>
                </a:ext>
              </a:extLst>
            </p:cNvPr>
            <p:cNvSpPr txBox="1"/>
            <p:nvPr/>
          </p:nvSpPr>
          <p:spPr>
            <a:xfrm>
              <a:off x="9792244" y="1057835"/>
              <a:ext cx="1893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Acc = 19.230769%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1" name="星形: 五角 60">
            <a:extLst>
              <a:ext uri="{FF2B5EF4-FFF2-40B4-BE49-F238E27FC236}">
                <a16:creationId xmlns:a16="http://schemas.microsoft.com/office/drawing/2014/main" id="{491C01F5-DF4E-4BE8-A288-C035956450C2}"/>
              </a:ext>
            </a:extLst>
          </p:cNvPr>
          <p:cNvSpPr/>
          <p:nvPr/>
        </p:nvSpPr>
        <p:spPr>
          <a:xfrm>
            <a:off x="10059532" y="2041057"/>
            <a:ext cx="726141" cy="610297"/>
          </a:xfrm>
          <a:prstGeom prst="star5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15BE8656-6AD0-4B12-ABDA-953D56470EA5}"/>
              </a:ext>
            </a:extLst>
          </p:cNvPr>
          <p:cNvSpPr txBox="1"/>
          <p:nvPr/>
        </p:nvSpPr>
        <p:spPr>
          <a:xfrm>
            <a:off x="9977560" y="2720595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Acc = 28.846154%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4E38E8D6-35E3-4A0A-98F2-E85B76CE1D97}"/>
              </a:ext>
            </a:extLst>
          </p:cNvPr>
          <p:cNvSpPr txBox="1"/>
          <p:nvPr/>
        </p:nvSpPr>
        <p:spPr>
          <a:xfrm>
            <a:off x="80683" y="0"/>
            <a:ext cx="4168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solidFill>
                  <a:schemeClr val="bg1"/>
                </a:solidFill>
              </a:rPr>
              <a:t>HSU.tlite</a:t>
            </a:r>
            <a:r>
              <a:rPr lang="zh-TW" altLang="en-US" sz="2000" dirty="0">
                <a:solidFill>
                  <a:schemeClr val="bg1"/>
                </a:solidFill>
              </a:rPr>
              <a:t>（</a:t>
            </a:r>
            <a:r>
              <a:rPr lang="en-US" altLang="zh-TW" sz="2000" dirty="0">
                <a:solidFill>
                  <a:schemeClr val="bg1"/>
                </a:solidFill>
              </a:rPr>
              <a:t>﻿</a:t>
            </a:r>
            <a:r>
              <a:rPr lang="en-US" altLang="zh-TW" sz="2000" dirty="0" err="1">
                <a:solidFill>
                  <a:schemeClr val="bg1"/>
                </a:solidFill>
              </a:rPr>
              <a:t>appendEnergy</a:t>
            </a:r>
            <a:r>
              <a:rPr lang="en-US" altLang="zh-TW" sz="2000" dirty="0">
                <a:solidFill>
                  <a:schemeClr val="bg1"/>
                </a:solidFill>
              </a:rPr>
              <a:t>=False</a:t>
            </a:r>
            <a:r>
              <a:rPr lang="zh-TW" altLang="en-US" sz="2000" dirty="0">
                <a:solidFill>
                  <a:schemeClr val="bg1"/>
                </a:solidFill>
              </a:rPr>
              <a:t>）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D8B15E6-6CF0-4A20-ADCA-B29D7290738D}"/>
              </a:ext>
            </a:extLst>
          </p:cNvPr>
          <p:cNvGrpSpPr/>
          <p:nvPr/>
        </p:nvGrpSpPr>
        <p:grpSpPr>
          <a:xfrm>
            <a:off x="2881855" y="691768"/>
            <a:ext cx="1559858" cy="5632311"/>
            <a:chOff x="2689413" y="338183"/>
            <a:chExt cx="1559858" cy="5632311"/>
          </a:xfrm>
        </p:grpSpPr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886F2976-D680-4612-8485-8E8D8AEB6325}"/>
                </a:ext>
              </a:extLst>
            </p:cNvPr>
            <p:cNvSpPr txBox="1"/>
            <p:nvPr/>
          </p:nvSpPr>
          <p:spPr>
            <a:xfrm>
              <a:off x="2689413" y="338183"/>
              <a:ext cx="1559858" cy="5632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chemeClr val="bg1"/>
                  </a:solidFill>
                </a:rPr>
                <a:t>3.5</a:t>
              </a:r>
              <a:r>
                <a:rPr lang="zh-TW" altLang="en-US" sz="2000" dirty="0">
                  <a:solidFill>
                    <a:schemeClr val="bg1"/>
                  </a:solidFill>
                </a:rPr>
                <a:t>秒 </a:t>
              </a:r>
              <a:endParaRPr lang="en-US" altLang="zh-TW" sz="2000" dirty="0">
                <a:solidFill>
                  <a:schemeClr val="bg1"/>
                </a:solidFill>
              </a:endParaRPr>
            </a:p>
            <a:p>
              <a:r>
                <a:rPr lang="en-US" altLang="zh-TW" sz="2000" dirty="0">
                  <a:solidFill>
                    <a:schemeClr val="bg1"/>
                  </a:solidFill>
                </a:rPr>
                <a:t>5</a:t>
              </a:r>
              <a:r>
                <a:rPr lang="zh-TW" altLang="en-US" sz="2000" dirty="0">
                  <a:solidFill>
                    <a:schemeClr val="bg1"/>
                  </a:solidFill>
                </a:rPr>
                <a:t>秒</a:t>
              </a:r>
              <a:endParaRPr lang="en-US" altLang="zh-TW" sz="2000" dirty="0">
                <a:solidFill>
                  <a:schemeClr val="bg1"/>
                </a:solidFill>
              </a:endParaRPr>
            </a:p>
            <a:p>
              <a:r>
                <a:rPr lang="en-US" altLang="zh-TW" sz="2000" dirty="0">
                  <a:solidFill>
                    <a:schemeClr val="bg1"/>
                  </a:solidFill>
                </a:rPr>
                <a:t>8.5</a:t>
              </a:r>
              <a:r>
                <a:rPr lang="zh-TW" altLang="en-US" sz="2000" dirty="0">
                  <a:solidFill>
                    <a:schemeClr val="bg1"/>
                  </a:solidFill>
                </a:rPr>
                <a:t>秒</a:t>
              </a:r>
              <a:endParaRPr lang="en-US" altLang="zh-TW" sz="2000" dirty="0">
                <a:solidFill>
                  <a:schemeClr val="bg1"/>
                </a:solidFill>
              </a:endParaRPr>
            </a:p>
            <a:p>
              <a:r>
                <a:rPr lang="en-US" altLang="zh-TW" sz="2000" dirty="0">
                  <a:solidFill>
                    <a:schemeClr val="bg1"/>
                  </a:solidFill>
                </a:rPr>
                <a:t>12</a:t>
              </a:r>
              <a:r>
                <a:rPr lang="zh-TW" altLang="en-US" sz="2000" dirty="0">
                  <a:solidFill>
                    <a:schemeClr val="bg1"/>
                  </a:solidFill>
                </a:rPr>
                <a:t>秒</a:t>
              </a:r>
              <a:endParaRPr lang="en-US" altLang="zh-TW" sz="2000" dirty="0">
                <a:solidFill>
                  <a:schemeClr val="bg1"/>
                </a:solidFill>
              </a:endParaRPr>
            </a:p>
            <a:p>
              <a:r>
                <a:rPr lang="en-US" altLang="zh-TW" sz="2000" dirty="0">
                  <a:solidFill>
                    <a:schemeClr val="bg1"/>
                  </a:solidFill>
                </a:rPr>
                <a:t>13</a:t>
              </a:r>
              <a:r>
                <a:rPr lang="zh-TW" altLang="en-US" sz="2000" dirty="0">
                  <a:solidFill>
                    <a:schemeClr val="bg1"/>
                  </a:solidFill>
                </a:rPr>
                <a:t>秒</a:t>
              </a:r>
              <a:endParaRPr lang="en-US" altLang="zh-TW" sz="2000" dirty="0">
                <a:solidFill>
                  <a:schemeClr val="bg1"/>
                </a:solidFill>
              </a:endParaRPr>
            </a:p>
            <a:p>
              <a:r>
                <a:rPr lang="en-US" altLang="zh-TW" sz="2000" dirty="0">
                  <a:solidFill>
                    <a:schemeClr val="bg1"/>
                  </a:solidFill>
                </a:rPr>
                <a:t>14</a:t>
              </a:r>
              <a:r>
                <a:rPr lang="zh-TW" altLang="en-US" sz="2000" dirty="0">
                  <a:solidFill>
                    <a:schemeClr val="bg1"/>
                  </a:solidFill>
                </a:rPr>
                <a:t>秒</a:t>
              </a:r>
              <a:endParaRPr lang="en-US" altLang="zh-TW" sz="2000" dirty="0">
                <a:solidFill>
                  <a:schemeClr val="bg1"/>
                </a:solidFill>
              </a:endParaRPr>
            </a:p>
            <a:p>
              <a:r>
                <a:rPr lang="en-US" altLang="zh-TW" sz="2000" dirty="0">
                  <a:solidFill>
                    <a:schemeClr val="bg1"/>
                  </a:solidFill>
                </a:rPr>
                <a:t>16</a:t>
              </a:r>
              <a:r>
                <a:rPr lang="zh-TW" altLang="en-US" sz="2000" dirty="0">
                  <a:solidFill>
                    <a:schemeClr val="bg1"/>
                  </a:solidFill>
                </a:rPr>
                <a:t>秒</a:t>
              </a:r>
              <a:endParaRPr lang="en-US" altLang="zh-TW" sz="2000" dirty="0">
                <a:solidFill>
                  <a:schemeClr val="bg1"/>
                </a:solidFill>
              </a:endParaRPr>
            </a:p>
            <a:p>
              <a:r>
                <a:rPr lang="en-US" altLang="zh-TW" sz="2000" dirty="0">
                  <a:solidFill>
                    <a:schemeClr val="bg1"/>
                  </a:solidFill>
                </a:rPr>
                <a:t>19</a:t>
              </a:r>
              <a:r>
                <a:rPr lang="zh-TW" altLang="en-US" sz="2000" dirty="0">
                  <a:solidFill>
                    <a:schemeClr val="bg1"/>
                  </a:solidFill>
                </a:rPr>
                <a:t>秒</a:t>
              </a:r>
              <a:endParaRPr lang="en-US" altLang="zh-TW" sz="2000" dirty="0">
                <a:solidFill>
                  <a:schemeClr val="bg1"/>
                </a:solidFill>
              </a:endParaRPr>
            </a:p>
            <a:p>
              <a:r>
                <a:rPr lang="en-US" altLang="zh-TW" sz="2000" dirty="0">
                  <a:solidFill>
                    <a:schemeClr val="bg1"/>
                  </a:solidFill>
                </a:rPr>
                <a:t>28</a:t>
              </a:r>
              <a:r>
                <a:rPr lang="zh-TW" altLang="en-US" sz="2000" dirty="0">
                  <a:solidFill>
                    <a:schemeClr val="bg1"/>
                  </a:solidFill>
                </a:rPr>
                <a:t>秒</a:t>
              </a:r>
              <a:endParaRPr lang="en-US" altLang="zh-TW" sz="2000" dirty="0">
                <a:solidFill>
                  <a:schemeClr val="bg1"/>
                </a:solidFill>
              </a:endParaRPr>
            </a:p>
            <a:p>
              <a:r>
                <a:rPr lang="en-US" altLang="zh-TW" sz="2000" dirty="0">
                  <a:solidFill>
                    <a:schemeClr val="bg1"/>
                  </a:solidFill>
                </a:rPr>
                <a:t>31.5</a:t>
              </a:r>
              <a:r>
                <a:rPr lang="zh-TW" altLang="en-US" sz="2000" dirty="0">
                  <a:solidFill>
                    <a:schemeClr val="bg1"/>
                  </a:solidFill>
                </a:rPr>
                <a:t>秒</a:t>
              </a:r>
              <a:endParaRPr lang="en-US" altLang="zh-TW" sz="2000" dirty="0">
                <a:solidFill>
                  <a:schemeClr val="bg1"/>
                </a:solidFill>
              </a:endParaRPr>
            </a:p>
            <a:p>
              <a:r>
                <a:rPr lang="en-US" altLang="zh-TW" sz="2000" dirty="0">
                  <a:solidFill>
                    <a:schemeClr val="bg1"/>
                  </a:solidFill>
                </a:rPr>
                <a:t>33</a:t>
              </a:r>
              <a:r>
                <a:rPr lang="zh-TW" altLang="en-US" sz="2000" dirty="0">
                  <a:solidFill>
                    <a:schemeClr val="bg1"/>
                  </a:solidFill>
                </a:rPr>
                <a:t>秒</a:t>
              </a:r>
              <a:endParaRPr lang="en-US" altLang="zh-TW" sz="2000" dirty="0">
                <a:solidFill>
                  <a:schemeClr val="bg1"/>
                </a:solidFill>
              </a:endParaRPr>
            </a:p>
            <a:p>
              <a:r>
                <a:rPr lang="en-US" altLang="zh-TW" sz="2000" dirty="0">
                  <a:solidFill>
                    <a:schemeClr val="bg1"/>
                  </a:solidFill>
                </a:rPr>
                <a:t>40</a:t>
              </a:r>
              <a:r>
                <a:rPr lang="zh-TW" altLang="en-US" sz="2000" dirty="0">
                  <a:solidFill>
                    <a:schemeClr val="bg1"/>
                  </a:solidFill>
                </a:rPr>
                <a:t>秒</a:t>
              </a:r>
              <a:endParaRPr lang="en-US" altLang="zh-TW" sz="2000" dirty="0">
                <a:solidFill>
                  <a:schemeClr val="bg1"/>
                </a:solidFill>
              </a:endParaRPr>
            </a:p>
            <a:p>
              <a:r>
                <a:rPr lang="en-US" altLang="zh-TW" sz="2000" dirty="0">
                  <a:solidFill>
                    <a:schemeClr val="bg1"/>
                  </a:solidFill>
                </a:rPr>
                <a:t>42</a:t>
              </a:r>
              <a:r>
                <a:rPr lang="zh-TW" altLang="en-US" sz="2000" dirty="0">
                  <a:solidFill>
                    <a:schemeClr val="bg1"/>
                  </a:solidFill>
                </a:rPr>
                <a:t>秒</a:t>
              </a:r>
              <a:endParaRPr lang="en-US" altLang="zh-TW" sz="2000" dirty="0">
                <a:solidFill>
                  <a:schemeClr val="bg1"/>
                </a:solidFill>
              </a:endParaRPr>
            </a:p>
            <a:p>
              <a:r>
                <a:rPr lang="en-US" altLang="zh-TW" sz="2000" dirty="0">
                  <a:solidFill>
                    <a:schemeClr val="bg1"/>
                  </a:solidFill>
                </a:rPr>
                <a:t>46</a:t>
              </a:r>
              <a:r>
                <a:rPr lang="zh-TW" altLang="en-US" sz="2000" dirty="0">
                  <a:solidFill>
                    <a:schemeClr val="bg1"/>
                  </a:solidFill>
                </a:rPr>
                <a:t>秒</a:t>
              </a:r>
              <a:endParaRPr lang="en-US" altLang="zh-TW" sz="2000" dirty="0">
                <a:solidFill>
                  <a:schemeClr val="bg1"/>
                </a:solidFill>
              </a:endParaRPr>
            </a:p>
            <a:p>
              <a:r>
                <a:rPr lang="en-US" altLang="zh-TW" sz="2000" dirty="0">
                  <a:solidFill>
                    <a:schemeClr val="bg1"/>
                  </a:solidFill>
                </a:rPr>
                <a:t>53</a:t>
              </a:r>
              <a:r>
                <a:rPr lang="zh-TW" altLang="en-US" sz="2000" dirty="0">
                  <a:solidFill>
                    <a:schemeClr val="bg1"/>
                  </a:solidFill>
                </a:rPr>
                <a:t>秒</a:t>
              </a:r>
              <a:endParaRPr lang="en-US" altLang="zh-TW" sz="2000" dirty="0">
                <a:solidFill>
                  <a:schemeClr val="bg1"/>
                </a:solidFill>
              </a:endParaRPr>
            </a:p>
            <a:p>
              <a:r>
                <a:rPr lang="en-US" altLang="zh-TW" sz="2000" dirty="0">
                  <a:solidFill>
                    <a:schemeClr val="bg1"/>
                  </a:solidFill>
                </a:rPr>
                <a:t>55</a:t>
              </a:r>
              <a:r>
                <a:rPr lang="zh-TW" altLang="en-US" sz="2000" dirty="0">
                  <a:solidFill>
                    <a:schemeClr val="bg1"/>
                  </a:solidFill>
                </a:rPr>
                <a:t>秒</a:t>
              </a:r>
              <a:endParaRPr lang="en-US" altLang="zh-TW" sz="2000" dirty="0">
                <a:solidFill>
                  <a:schemeClr val="bg1"/>
                </a:solidFill>
              </a:endParaRPr>
            </a:p>
            <a:p>
              <a:r>
                <a:rPr lang="en-US" altLang="zh-TW" sz="2000" dirty="0">
                  <a:solidFill>
                    <a:schemeClr val="bg1"/>
                  </a:solidFill>
                </a:rPr>
                <a:t>56.5</a:t>
              </a:r>
              <a:r>
                <a:rPr lang="zh-TW" altLang="en-US" sz="2000" dirty="0">
                  <a:solidFill>
                    <a:schemeClr val="bg1"/>
                  </a:solidFill>
                </a:rPr>
                <a:t>秒</a:t>
              </a:r>
              <a:endParaRPr lang="en-US" altLang="zh-TW" sz="2000" dirty="0">
                <a:solidFill>
                  <a:schemeClr val="bg1"/>
                </a:solidFill>
              </a:endParaRPr>
            </a:p>
            <a:p>
              <a:r>
                <a:rPr lang="en-US" altLang="zh-TW" sz="2000" dirty="0">
                  <a:solidFill>
                    <a:schemeClr val="bg1"/>
                  </a:solidFill>
                </a:rPr>
                <a:t>59.5</a:t>
              </a:r>
              <a:r>
                <a:rPr lang="zh-TW" altLang="en-US" sz="2000" dirty="0">
                  <a:solidFill>
                    <a:schemeClr val="bg1"/>
                  </a:solidFill>
                </a:rPr>
                <a:t>秒</a:t>
              </a:r>
            </a:p>
          </p:txBody>
        </p:sp>
        <p:sp>
          <p:nvSpPr>
            <p:cNvPr id="65" name="星形: 五角 8">
              <a:extLst>
                <a:ext uri="{FF2B5EF4-FFF2-40B4-BE49-F238E27FC236}">
                  <a16:creationId xmlns:a16="http://schemas.microsoft.com/office/drawing/2014/main" id="{D6C196A1-2CD9-5341-9C17-35EBA27E39A5}"/>
                </a:ext>
              </a:extLst>
            </p:cNvPr>
            <p:cNvSpPr/>
            <p:nvPr/>
          </p:nvSpPr>
          <p:spPr>
            <a:xfrm>
              <a:off x="3603812" y="385724"/>
              <a:ext cx="331694" cy="316240"/>
            </a:xfrm>
            <a:prstGeom prst="star5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星形: 五角 8">
              <a:extLst>
                <a:ext uri="{FF2B5EF4-FFF2-40B4-BE49-F238E27FC236}">
                  <a16:creationId xmlns:a16="http://schemas.microsoft.com/office/drawing/2014/main" id="{BECAB91F-88CB-0545-A23C-C7CAF1BD9F35}"/>
                </a:ext>
              </a:extLst>
            </p:cNvPr>
            <p:cNvSpPr/>
            <p:nvPr/>
          </p:nvSpPr>
          <p:spPr>
            <a:xfrm>
              <a:off x="3603813" y="926261"/>
              <a:ext cx="331694" cy="316240"/>
            </a:xfrm>
            <a:prstGeom prst="star5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星形: 五角 8">
              <a:extLst>
                <a:ext uri="{FF2B5EF4-FFF2-40B4-BE49-F238E27FC236}">
                  <a16:creationId xmlns:a16="http://schemas.microsoft.com/office/drawing/2014/main" id="{61A97BDD-92DF-2744-B6C9-034BFFBB240E}"/>
                </a:ext>
              </a:extLst>
            </p:cNvPr>
            <p:cNvSpPr/>
            <p:nvPr/>
          </p:nvSpPr>
          <p:spPr>
            <a:xfrm>
              <a:off x="3729866" y="1833328"/>
              <a:ext cx="331694" cy="316240"/>
            </a:xfrm>
            <a:prstGeom prst="star5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星形: 五角 8">
              <a:extLst>
                <a:ext uri="{FF2B5EF4-FFF2-40B4-BE49-F238E27FC236}">
                  <a16:creationId xmlns:a16="http://schemas.microsoft.com/office/drawing/2014/main" id="{F2915A77-AECB-0A49-A81A-6450E9B2E200}"/>
                </a:ext>
              </a:extLst>
            </p:cNvPr>
            <p:cNvSpPr/>
            <p:nvPr/>
          </p:nvSpPr>
          <p:spPr>
            <a:xfrm>
              <a:off x="3688842" y="3901911"/>
              <a:ext cx="331694" cy="316240"/>
            </a:xfrm>
            <a:prstGeom prst="star5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五邊形 21">
              <a:extLst>
                <a:ext uri="{FF2B5EF4-FFF2-40B4-BE49-F238E27FC236}">
                  <a16:creationId xmlns:a16="http://schemas.microsoft.com/office/drawing/2014/main" id="{1BD9406F-FABF-CA46-AD2E-6784D67EC278}"/>
                </a:ext>
              </a:extLst>
            </p:cNvPr>
            <p:cNvSpPr/>
            <p:nvPr/>
          </p:nvSpPr>
          <p:spPr>
            <a:xfrm>
              <a:off x="3418407" y="1916486"/>
              <a:ext cx="259976" cy="233082"/>
            </a:xfrm>
            <a:prstGeom prst="pentago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五邊形 21">
              <a:extLst>
                <a:ext uri="{FF2B5EF4-FFF2-40B4-BE49-F238E27FC236}">
                  <a16:creationId xmlns:a16="http://schemas.microsoft.com/office/drawing/2014/main" id="{AA6F1E54-3592-2248-9974-2CD634CA222C}"/>
                </a:ext>
              </a:extLst>
            </p:cNvPr>
            <p:cNvSpPr/>
            <p:nvPr/>
          </p:nvSpPr>
          <p:spPr>
            <a:xfrm>
              <a:off x="3422755" y="4319326"/>
              <a:ext cx="259976" cy="233082"/>
            </a:xfrm>
            <a:prstGeom prst="pentago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8094729E-16A9-41DD-B288-54CBD1295819}"/>
              </a:ext>
            </a:extLst>
          </p:cNvPr>
          <p:cNvGrpSpPr/>
          <p:nvPr/>
        </p:nvGrpSpPr>
        <p:grpSpPr>
          <a:xfrm>
            <a:off x="4619615" y="681814"/>
            <a:ext cx="1954305" cy="5324535"/>
            <a:chOff x="4679577" y="338183"/>
            <a:chExt cx="1954305" cy="5324535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EE02A4DB-4024-4A8A-958C-092C910E2A20}"/>
                </a:ext>
              </a:extLst>
            </p:cNvPr>
            <p:cNvSpPr txBox="1"/>
            <p:nvPr/>
          </p:nvSpPr>
          <p:spPr>
            <a:xfrm>
              <a:off x="4679577" y="338183"/>
              <a:ext cx="1954305" cy="5324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chemeClr val="bg1"/>
                  </a:solidFill>
                </a:rPr>
                <a:t>1</a:t>
              </a:r>
              <a:r>
                <a:rPr lang="zh-TW" altLang="en-US" sz="2000" dirty="0">
                  <a:solidFill>
                    <a:schemeClr val="bg1"/>
                  </a:solidFill>
                </a:rPr>
                <a:t>分</a:t>
              </a:r>
              <a:r>
                <a:rPr lang="en-US" altLang="zh-TW" sz="2000" dirty="0">
                  <a:solidFill>
                    <a:schemeClr val="bg1"/>
                  </a:solidFill>
                </a:rPr>
                <a:t>9</a:t>
              </a:r>
              <a:r>
                <a:rPr lang="zh-TW" altLang="en-US" sz="2000" dirty="0">
                  <a:solidFill>
                    <a:schemeClr val="bg1"/>
                  </a:solidFill>
                </a:rPr>
                <a:t>秒</a:t>
              </a:r>
              <a:endParaRPr lang="en-US" altLang="zh-TW" sz="2000" dirty="0">
                <a:solidFill>
                  <a:schemeClr val="bg1"/>
                </a:solidFill>
              </a:endParaRPr>
            </a:p>
            <a:p>
              <a:r>
                <a:rPr lang="en-US" altLang="zh-TW" sz="2000" dirty="0">
                  <a:solidFill>
                    <a:schemeClr val="bg1"/>
                  </a:solidFill>
                </a:rPr>
                <a:t>1</a:t>
              </a:r>
              <a:r>
                <a:rPr lang="zh-TW" altLang="en-US" sz="2000" dirty="0">
                  <a:solidFill>
                    <a:schemeClr val="bg1"/>
                  </a:solidFill>
                </a:rPr>
                <a:t>分</a:t>
              </a:r>
              <a:r>
                <a:rPr lang="en-US" altLang="zh-TW" sz="2000" dirty="0">
                  <a:solidFill>
                    <a:schemeClr val="bg1"/>
                  </a:solidFill>
                </a:rPr>
                <a:t>12</a:t>
              </a:r>
              <a:r>
                <a:rPr lang="zh-TW" altLang="en-US" sz="2000" dirty="0">
                  <a:solidFill>
                    <a:schemeClr val="bg1"/>
                  </a:solidFill>
                </a:rPr>
                <a:t>秒</a:t>
              </a:r>
              <a:endParaRPr lang="en-US" altLang="zh-TW" sz="2000" dirty="0">
                <a:solidFill>
                  <a:schemeClr val="bg1"/>
                </a:solidFill>
              </a:endParaRPr>
            </a:p>
            <a:p>
              <a:r>
                <a:rPr lang="en-US" altLang="zh-TW" sz="2000" dirty="0">
                  <a:solidFill>
                    <a:schemeClr val="bg1"/>
                  </a:solidFill>
                </a:rPr>
                <a:t>1</a:t>
              </a:r>
              <a:r>
                <a:rPr lang="zh-TW" altLang="en-US" sz="2000" dirty="0">
                  <a:solidFill>
                    <a:schemeClr val="bg1"/>
                  </a:solidFill>
                </a:rPr>
                <a:t>分</a:t>
              </a:r>
              <a:r>
                <a:rPr lang="en-US" altLang="zh-TW" sz="2000" dirty="0">
                  <a:solidFill>
                    <a:schemeClr val="bg1"/>
                  </a:solidFill>
                </a:rPr>
                <a:t>14.5</a:t>
              </a:r>
              <a:r>
                <a:rPr lang="zh-TW" altLang="en-US" sz="2000" dirty="0">
                  <a:solidFill>
                    <a:schemeClr val="bg1"/>
                  </a:solidFill>
                </a:rPr>
                <a:t>秒</a:t>
              </a:r>
              <a:endParaRPr lang="en-US" altLang="zh-TW" sz="2000" dirty="0">
                <a:solidFill>
                  <a:schemeClr val="bg1"/>
                </a:solidFill>
              </a:endParaRPr>
            </a:p>
            <a:p>
              <a:r>
                <a:rPr lang="en-US" altLang="zh-TW" sz="2000" dirty="0">
                  <a:solidFill>
                    <a:schemeClr val="bg1"/>
                  </a:solidFill>
                </a:rPr>
                <a:t>1</a:t>
              </a:r>
              <a:r>
                <a:rPr lang="zh-TW" altLang="en-US" sz="2000" dirty="0">
                  <a:solidFill>
                    <a:schemeClr val="bg1"/>
                  </a:solidFill>
                </a:rPr>
                <a:t>分</a:t>
              </a:r>
              <a:r>
                <a:rPr lang="en-US" altLang="zh-TW" sz="2000" dirty="0">
                  <a:solidFill>
                    <a:schemeClr val="bg1"/>
                  </a:solidFill>
                </a:rPr>
                <a:t>16</a:t>
              </a:r>
              <a:r>
                <a:rPr lang="zh-TW" altLang="en-US" sz="2000" dirty="0">
                  <a:solidFill>
                    <a:schemeClr val="bg1"/>
                  </a:solidFill>
                </a:rPr>
                <a:t>秒</a:t>
              </a:r>
              <a:endParaRPr lang="en-US" altLang="zh-TW" sz="2000" dirty="0">
                <a:solidFill>
                  <a:schemeClr val="bg1"/>
                </a:solidFill>
              </a:endParaRPr>
            </a:p>
            <a:p>
              <a:r>
                <a:rPr lang="en-US" altLang="zh-TW" sz="2000" dirty="0">
                  <a:solidFill>
                    <a:schemeClr val="bg1"/>
                  </a:solidFill>
                </a:rPr>
                <a:t>1</a:t>
              </a:r>
              <a:r>
                <a:rPr lang="zh-TW" altLang="en-US" sz="2000" dirty="0">
                  <a:solidFill>
                    <a:schemeClr val="bg1"/>
                  </a:solidFill>
                </a:rPr>
                <a:t>分</a:t>
              </a:r>
              <a:r>
                <a:rPr lang="en-US" altLang="zh-TW" sz="2000" dirty="0">
                  <a:solidFill>
                    <a:schemeClr val="bg1"/>
                  </a:solidFill>
                </a:rPr>
                <a:t>19</a:t>
              </a:r>
              <a:r>
                <a:rPr lang="zh-TW" altLang="en-US" sz="2000" dirty="0">
                  <a:solidFill>
                    <a:schemeClr val="bg1"/>
                  </a:solidFill>
                </a:rPr>
                <a:t>秒</a:t>
              </a:r>
              <a:endParaRPr lang="en-US" altLang="zh-TW" sz="2000" dirty="0">
                <a:solidFill>
                  <a:schemeClr val="bg1"/>
                </a:solidFill>
              </a:endParaRPr>
            </a:p>
            <a:p>
              <a:r>
                <a:rPr lang="en-US" altLang="zh-TW" sz="2000" dirty="0">
                  <a:solidFill>
                    <a:schemeClr val="bg1"/>
                  </a:solidFill>
                </a:rPr>
                <a:t>1</a:t>
              </a:r>
              <a:r>
                <a:rPr lang="zh-TW" altLang="en-US" sz="2000" dirty="0">
                  <a:solidFill>
                    <a:schemeClr val="bg1"/>
                  </a:solidFill>
                </a:rPr>
                <a:t>分</a:t>
              </a:r>
              <a:r>
                <a:rPr lang="en-US" altLang="zh-TW" sz="2000" dirty="0">
                  <a:solidFill>
                    <a:schemeClr val="bg1"/>
                  </a:solidFill>
                </a:rPr>
                <a:t>22</a:t>
              </a:r>
              <a:r>
                <a:rPr lang="zh-TW" altLang="en-US" sz="2000" dirty="0">
                  <a:solidFill>
                    <a:schemeClr val="bg1"/>
                  </a:solidFill>
                </a:rPr>
                <a:t>秒</a:t>
              </a:r>
              <a:endParaRPr lang="en-US" altLang="zh-TW" sz="2000" dirty="0">
                <a:solidFill>
                  <a:schemeClr val="bg1"/>
                </a:solidFill>
              </a:endParaRPr>
            </a:p>
            <a:p>
              <a:r>
                <a:rPr lang="en-US" altLang="zh-TW" sz="2000" dirty="0">
                  <a:solidFill>
                    <a:schemeClr val="bg1"/>
                  </a:solidFill>
                </a:rPr>
                <a:t>1</a:t>
              </a:r>
              <a:r>
                <a:rPr lang="zh-TW" altLang="en-US" sz="2000" dirty="0">
                  <a:solidFill>
                    <a:schemeClr val="bg1"/>
                  </a:solidFill>
                </a:rPr>
                <a:t>分</a:t>
              </a:r>
              <a:r>
                <a:rPr lang="en-US" altLang="zh-TW" sz="2000" dirty="0">
                  <a:solidFill>
                    <a:schemeClr val="bg1"/>
                  </a:solidFill>
                </a:rPr>
                <a:t>25</a:t>
              </a:r>
              <a:r>
                <a:rPr lang="zh-TW" altLang="en-US" sz="2000" dirty="0">
                  <a:solidFill>
                    <a:schemeClr val="bg1"/>
                  </a:solidFill>
                </a:rPr>
                <a:t>秒</a:t>
              </a:r>
              <a:endParaRPr lang="en-US" altLang="zh-TW" sz="2000" dirty="0">
                <a:solidFill>
                  <a:schemeClr val="bg1"/>
                </a:solidFill>
              </a:endParaRPr>
            </a:p>
            <a:p>
              <a:r>
                <a:rPr lang="en-US" altLang="zh-TW" sz="2000" dirty="0">
                  <a:solidFill>
                    <a:schemeClr val="bg1"/>
                  </a:solidFill>
                </a:rPr>
                <a:t>1</a:t>
              </a:r>
              <a:r>
                <a:rPr lang="zh-TW" altLang="en-US" sz="2000" dirty="0">
                  <a:solidFill>
                    <a:schemeClr val="bg1"/>
                  </a:solidFill>
                </a:rPr>
                <a:t>分</a:t>
              </a:r>
              <a:r>
                <a:rPr lang="en-US" altLang="zh-TW" sz="2000" dirty="0">
                  <a:solidFill>
                    <a:schemeClr val="bg1"/>
                  </a:solidFill>
                </a:rPr>
                <a:t>27</a:t>
              </a:r>
              <a:r>
                <a:rPr lang="zh-TW" altLang="en-US" sz="2000" dirty="0">
                  <a:solidFill>
                    <a:schemeClr val="bg1"/>
                  </a:solidFill>
                </a:rPr>
                <a:t>秒</a:t>
              </a:r>
              <a:endParaRPr lang="en-US" altLang="zh-TW" sz="2000" dirty="0">
                <a:solidFill>
                  <a:schemeClr val="bg1"/>
                </a:solidFill>
              </a:endParaRPr>
            </a:p>
            <a:p>
              <a:r>
                <a:rPr lang="en-US" altLang="zh-TW" sz="2000" dirty="0">
                  <a:solidFill>
                    <a:schemeClr val="bg1"/>
                  </a:solidFill>
                </a:rPr>
                <a:t>1</a:t>
              </a:r>
              <a:r>
                <a:rPr lang="zh-TW" altLang="en-US" sz="2000" dirty="0">
                  <a:solidFill>
                    <a:schemeClr val="bg1"/>
                  </a:solidFill>
                </a:rPr>
                <a:t>分</a:t>
              </a:r>
              <a:r>
                <a:rPr lang="en-US" altLang="zh-TW" sz="2000" dirty="0">
                  <a:solidFill>
                    <a:schemeClr val="bg1"/>
                  </a:solidFill>
                </a:rPr>
                <a:t>28</a:t>
              </a:r>
              <a:r>
                <a:rPr lang="zh-TW" altLang="en-US" sz="2000" dirty="0">
                  <a:solidFill>
                    <a:schemeClr val="bg1"/>
                  </a:solidFill>
                </a:rPr>
                <a:t>秒</a:t>
              </a:r>
              <a:endParaRPr lang="en-US" altLang="zh-TW" sz="2000" dirty="0">
                <a:solidFill>
                  <a:schemeClr val="bg1"/>
                </a:solidFill>
              </a:endParaRPr>
            </a:p>
            <a:p>
              <a:r>
                <a:rPr lang="en-US" altLang="zh-TW" sz="2000" dirty="0">
                  <a:solidFill>
                    <a:schemeClr val="bg1"/>
                  </a:solidFill>
                </a:rPr>
                <a:t>1</a:t>
              </a:r>
              <a:r>
                <a:rPr lang="zh-TW" altLang="en-US" sz="2000" dirty="0">
                  <a:solidFill>
                    <a:schemeClr val="bg1"/>
                  </a:solidFill>
                </a:rPr>
                <a:t>分</a:t>
              </a:r>
              <a:r>
                <a:rPr lang="en-US" altLang="zh-TW" sz="2000" dirty="0">
                  <a:solidFill>
                    <a:schemeClr val="bg1"/>
                  </a:solidFill>
                </a:rPr>
                <a:t>30.5</a:t>
              </a:r>
              <a:r>
                <a:rPr lang="zh-TW" altLang="en-US" sz="2000" dirty="0">
                  <a:solidFill>
                    <a:schemeClr val="bg1"/>
                  </a:solidFill>
                </a:rPr>
                <a:t>秒</a:t>
              </a:r>
              <a:endParaRPr lang="en-US" altLang="zh-TW" sz="2000" dirty="0">
                <a:solidFill>
                  <a:schemeClr val="bg1"/>
                </a:solidFill>
              </a:endParaRPr>
            </a:p>
            <a:p>
              <a:r>
                <a:rPr lang="en-US" altLang="zh-TW" sz="2000" dirty="0">
                  <a:solidFill>
                    <a:schemeClr val="bg1"/>
                  </a:solidFill>
                </a:rPr>
                <a:t>1</a:t>
              </a:r>
              <a:r>
                <a:rPr lang="zh-TW" altLang="en-US" sz="2000" dirty="0">
                  <a:solidFill>
                    <a:schemeClr val="bg1"/>
                  </a:solidFill>
                </a:rPr>
                <a:t>分</a:t>
              </a:r>
              <a:r>
                <a:rPr lang="en-US" altLang="zh-TW" sz="2000" dirty="0">
                  <a:solidFill>
                    <a:schemeClr val="bg1"/>
                  </a:solidFill>
                </a:rPr>
                <a:t>36</a:t>
              </a:r>
              <a:r>
                <a:rPr lang="zh-TW" altLang="en-US" sz="2000" dirty="0">
                  <a:solidFill>
                    <a:schemeClr val="bg1"/>
                  </a:solidFill>
                </a:rPr>
                <a:t>秒</a:t>
              </a:r>
              <a:endParaRPr lang="en-US" altLang="zh-TW" sz="2000" dirty="0">
                <a:solidFill>
                  <a:schemeClr val="bg1"/>
                </a:solidFill>
              </a:endParaRPr>
            </a:p>
            <a:p>
              <a:r>
                <a:rPr lang="en-US" altLang="zh-TW" sz="2000" dirty="0">
                  <a:solidFill>
                    <a:schemeClr val="bg1"/>
                  </a:solidFill>
                </a:rPr>
                <a:t>1</a:t>
              </a:r>
              <a:r>
                <a:rPr lang="zh-TW" altLang="en-US" sz="2000" dirty="0">
                  <a:solidFill>
                    <a:schemeClr val="bg1"/>
                  </a:solidFill>
                </a:rPr>
                <a:t>分</a:t>
              </a:r>
              <a:r>
                <a:rPr lang="en-US" altLang="zh-TW" sz="2000" dirty="0">
                  <a:solidFill>
                    <a:schemeClr val="bg1"/>
                  </a:solidFill>
                </a:rPr>
                <a:t>38</a:t>
              </a:r>
              <a:r>
                <a:rPr lang="zh-TW" altLang="en-US" sz="2000" dirty="0">
                  <a:solidFill>
                    <a:schemeClr val="bg1"/>
                  </a:solidFill>
                </a:rPr>
                <a:t>秒</a:t>
              </a:r>
              <a:endParaRPr lang="en-US" altLang="zh-TW" sz="2000" dirty="0">
                <a:solidFill>
                  <a:schemeClr val="bg1"/>
                </a:solidFill>
              </a:endParaRPr>
            </a:p>
            <a:p>
              <a:r>
                <a:rPr lang="en-US" altLang="zh-TW" sz="2000" dirty="0">
                  <a:solidFill>
                    <a:schemeClr val="bg1"/>
                  </a:solidFill>
                </a:rPr>
                <a:t>1</a:t>
              </a:r>
              <a:r>
                <a:rPr lang="zh-TW" altLang="en-US" sz="2000" dirty="0">
                  <a:solidFill>
                    <a:schemeClr val="bg1"/>
                  </a:solidFill>
                </a:rPr>
                <a:t>分</a:t>
              </a:r>
              <a:r>
                <a:rPr lang="en-US" altLang="zh-TW" sz="2000" dirty="0">
                  <a:solidFill>
                    <a:schemeClr val="bg1"/>
                  </a:solidFill>
                </a:rPr>
                <a:t>45</a:t>
              </a:r>
              <a:r>
                <a:rPr lang="zh-TW" altLang="en-US" sz="2000" dirty="0">
                  <a:solidFill>
                    <a:schemeClr val="bg1"/>
                  </a:solidFill>
                </a:rPr>
                <a:t>秒</a:t>
              </a:r>
              <a:endParaRPr lang="en-US" altLang="zh-TW" sz="2000" dirty="0">
                <a:solidFill>
                  <a:schemeClr val="bg1"/>
                </a:solidFill>
              </a:endParaRPr>
            </a:p>
            <a:p>
              <a:r>
                <a:rPr lang="en-US" altLang="zh-TW" sz="2000" dirty="0">
                  <a:solidFill>
                    <a:schemeClr val="bg1"/>
                  </a:solidFill>
                </a:rPr>
                <a:t>1</a:t>
              </a:r>
              <a:r>
                <a:rPr lang="zh-TW" altLang="en-US" sz="2000" dirty="0">
                  <a:solidFill>
                    <a:schemeClr val="bg1"/>
                  </a:solidFill>
                </a:rPr>
                <a:t>分</a:t>
              </a:r>
              <a:r>
                <a:rPr lang="en-US" altLang="zh-TW" sz="2000" dirty="0">
                  <a:solidFill>
                    <a:schemeClr val="bg1"/>
                  </a:solidFill>
                </a:rPr>
                <a:t>49.5</a:t>
              </a:r>
              <a:r>
                <a:rPr lang="zh-TW" altLang="en-US" sz="2000" dirty="0">
                  <a:solidFill>
                    <a:schemeClr val="bg1"/>
                  </a:solidFill>
                </a:rPr>
                <a:t>秒</a:t>
              </a:r>
              <a:endParaRPr lang="en-US" altLang="zh-TW" sz="2000" dirty="0">
                <a:solidFill>
                  <a:schemeClr val="bg1"/>
                </a:solidFill>
              </a:endParaRPr>
            </a:p>
            <a:p>
              <a:r>
                <a:rPr lang="en-US" altLang="zh-TW" sz="2000" dirty="0">
                  <a:solidFill>
                    <a:schemeClr val="bg1"/>
                  </a:solidFill>
                </a:rPr>
                <a:t>1</a:t>
              </a:r>
              <a:r>
                <a:rPr lang="zh-TW" altLang="en-US" sz="2000" dirty="0">
                  <a:solidFill>
                    <a:schemeClr val="bg1"/>
                  </a:solidFill>
                </a:rPr>
                <a:t>分</a:t>
              </a:r>
              <a:r>
                <a:rPr lang="en-US" altLang="zh-TW" sz="2000" dirty="0">
                  <a:solidFill>
                    <a:schemeClr val="bg1"/>
                  </a:solidFill>
                </a:rPr>
                <a:t>50.5</a:t>
              </a:r>
              <a:r>
                <a:rPr lang="zh-TW" altLang="en-US" sz="2000" dirty="0">
                  <a:solidFill>
                    <a:schemeClr val="bg1"/>
                  </a:solidFill>
                </a:rPr>
                <a:t>秒</a:t>
              </a:r>
              <a:endParaRPr lang="en-US" altLang="zh-TW" sz="2000" dirty="0">
                <a:solidFill>
                  <a:schemeClr val="bg1"/>
                </a:solidFill>
              </a:endParaRPr>
            </a:p>
            <a:p>
              <a:r>
                <a:rPr lang="en-US" altLang="zh-TW" sz="2000" dirty="0">
                  <a:solidFill>
                    <a:schemeClr val="bg1"/>
                  </a:solidFill>
                </a:rPr>
                <a:t>1</a:t>
              </a:r>
              <a:r>
                <a:rPr lang="zh-TW" altLang="en-US" sz="2000" dirty="0">
                  <a:solidFill>
                    <a:schemeClr val="bg1"/>
                  </a:solidFill>
                </a:rPr>
                <a:t>分</a:t>
              </a:r>
              <a:r>
                <a:rPr lang="en-US" altLang="zh-TW" sz="2000" dirty="0">
                  <a:solidFill>
                    <a:schemeClr val="bg1"/>
                  </a:solidFill>
                </a:rPr>
                <a:t>53</a:t>
              </a:r>
              <a:r>
                <a:rPr lang="zh-TW" altLang="en-US" sz="2000" dirty="0">
                  <a:solidFill>
                    <a:schemeClr val="bg1"/>
                  </a:solidFill>
                </a:rPr>
                <a:t>秒</a:t>
              </a:r>
              <a:endParaRPr lang="en-US" altLang="zh-TW" sz="2000" dirty="0">
                <a:solidFill>
                  <a:schemeClr val="bg1"/>
                </a:solidFill>
              </a:endParaRPr>
            </a:p>
            <a:p>
              <a:r>
                <a:rPr lang="en-US" altLang="zh-TW" sz="2000" dirty="0">
                  <a:solidFill>
                    <a:schemeClr val="bg1"/>
                  </a:solidFill>
                </a:rPr>
                <a:t>1</a:t>
              </a:r>
              <a:r>
                <a:rPr lang="zh-TW" altLang="en-US" sz="2000" dirty="0">
                  <a:solidFill>
                    <a:schemeClr val="bg1"/>
                  </a:solidFill>
                </a:rPr>
                <a:t>分</a:t>
              </a:r>
              <a:r>
                <a:rPr lang="en-US" altLang="zh-TW" sz="2000" dirty="0">
                  <a:solidFill>
                    <a:schemeClr val="bg1"/>
                  </a:solidFill>
                </a:rPr>
                <a:t>55</a:t>
              </a:r>
              <a:r>
                <a:rPr lang="zh-TW" altLang="en-US" sz="2000" dirty="0">
                  <a:solidFill>
                    <a:schemeClr val="bg1"/>
                  </a:solidFill>
                </a:rPr>
                <a:t>秒</a:t>
              </a:r>
            </a:p>
          </p:txBody>
        </p:sp>
        <p:sp>
          <p:nvSpPr>
            <p:cNvPr id="70" name="星形: 五角 8">
              <a:extLst>
                <a:ext uri="{FF2B5EF4-FFF2-40B4-BE49-F238E27FC236}">
                  <a16:creationId xmlns:a16="http://schemas.microsoft.com/office/drawing/2014/main" id="{28535B8A-588B-0945-8991-54F635D4DF42}"/>
                </a:ext>
              </a:extLst>
            </p:cNvPr>
            <p:cNvSpPr/>
            <p:nvPr/>
          </p:nvSpPr>
          <p:spPr>
            <a:xfrm>
              <a:off x="6127377" y="3050896"/>
              <a:ext cx="331694" cy="316240"/>
            </a:xfrm>
            <a:prstGeom prst="star5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星形: 五角 8">
              <a:extLst>
                <a:ext uri="{FF2B5EF4-FFF2-40B4-BE49-F238E27FC236}">
                  <a16:creationId xmlns:a16="http://schemas.microsoft.com/office/drawing/2014/main" id="{C22EE5A0-AB6F-C749-BB95-B3FA1030DCC0}"/>
                </a:ext>
              </a:extLst>
            </p:cNvPr>
            <p:cNvSpPr/>
            <p:nvPr/>
          </p:nvSpPr>
          <p:spPr>
            <a:xfrm>
              <a:off x="6141710" y="3349804"/>
              <a:ext cx="331694" cy="316240"/>
            </a:xfrm>
            <a:prstGeom prst="star5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星形: 五角 8">
              <a:extLst>
                <a:ext uri="{FF2B5EF4-FFF2-40B4-BE49-F238E27FC236}">
                  <a16:creationId xmlns:a16="http://schemas.microsoft.com/office/drawing/2014/main" id="{FB3E9A65-AA4C-A147-8CDB-C497263AEB70}"/>
                </a:ext>
              </a:extLst>
            </p:cNvPr>
            <p:cNvSpPr/>
            <p:nvPr/>
          </p:nvSpPr>
          <p:spPr>
            <a:xfrm>
              <a:off x="6293224" y="4277747"/>
              <a:ext cx="331694" cy="316240"/>
            </a:xfrm>
            <a:prstGeom prst="star5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星形: 五角 8">
              <a:extLst>
                <a:ext uri="{FF2B5EF4-FFF2-40B4-BE49-F238E27FC236}">
                  <a16:creationId xmlns:a16="http://schemas.microsoft.com/office/drawing/2014/main" id="{D3A427EA-A347-B445-A855-7C11D7DF488D}"/>
                </a:ext>
              </a:extLst>
            </p:cNvPr>
            <p:cNvSpPr/>
            <p:nvPr/>
          </p:nvSpPr>
          <p:spPr>
            <a:xfrm>
              <a:off x="5979458" y="4627006"/>
              <a:ext cx="331694" cy="316240"/>
            </a:xfrm>
            <a:prstGeom prst="star5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五邊形 21">
              <a:extLst>
                <a:ext uri="{FF2B5EF4-FFF2-40B4-BE49-F238E27FC236}">
                  <a16:creationId xmlns:a16="http://schemas.microsoft.com/office/drawing/2014/main" id="{FBED973E-E0FA-B74D-977B-2A9CDC86D9C3}"/>
                </a:ext>
              </a:extLst>
            </p:cNvPr>
            <p:cNvSpPr/>
            <p:nvPr/>
          </p:nvSpPr>
          <p:spPr>
            <a:xfrm>
              <a:off x="5790316" y="3441734"/>
              <a:ext cx="259976" cy="233082"/>
            </a:xfrm>
            <a:prstGeom prst="pentago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五邊形 21">
              <a:extLst>
                <a:ext uri="{FF2B5EF4-FFF2-40B4-BE49-F238E27FC236}">
                  <a16:creationId xmlns:a16="http://schemas.microsoft.com/office/drawing/2014/main" id="{34B4EAB3-B52D-C845-A127-7AEC3A827D56}"/>
                </a:ext>
              </a:extLst>
            </p:cNvPr>
            <p:cNvSpPr/>
            <p:nvPr/>
          </p:nvSpPr>
          <p:spPr>
            <a:xfrm>
              <a:off x="5973958" y="4328098"/>
              <a:ext cx="259976" cy="233082"/>
            </a:xfrm>
            <a:prstGeom prst="pentago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0369F19B-090F-45C1-8EF1-4B58AA1C5E44}"/>
              </a:ext>
            </a:extLst>
          </p:cNvPr>
          <p:cNvGrpSpPr/>
          <p:nvPr/>
        </p:nvGrpSpPr>
        <p:grpSpPr>
          <a:xfrm>
            <a:off x="6902018" y="691768"/>
            <a:ext cx="2268069" cy="5324535"/>
            <a:chOff x="6804212" y="338183"/>
            <a:chExt cx="2268069" cy="5324535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DA31FB9D-8DBF-4A0E-AA84-B539F7E1F2AC}"/>
                </a:ext>
              </a:extLst>
            </p:cNvPr>
            <p:cNvSpPr txBox="1"/>
            <p:nvPr/>
          </p:nvSpPr>
          <p:spPr>
            <a:xfrm>
              <a:off x="6804212" y="338183"/>
              <a:ext cx="2268069" cy="5324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chemeClr val="bg1"/>
                  </a:solidFill>
                </a:rPr>
                <a:t>2</a:t>
              </a:r>
              <a:r>
                <a:rPr lang="zh-TW" altLang="en-US" sz="2000" dirty="0">
                  <a:solidFill>
                    <a:schemeClr val="bg1"/>
                  </a:solidFill>
                </a:rPr>
                <a:t>分</a:t>
              </a:r>
              <a:r>
                <a:rPr lang="en-US" altLang="zh-TW" sz="2000" dirty="0">
                  <a:solidFill>
                    <a:schemeClr val="bg1"/>
                  </a:solidFill>
                </a:rPr>
                <a:t>9</a:t>
              </a:r>
              <a:r>
                <a:rPr lang="zh-TW" altLang="en-US" sz="2000" dirty="0">
                  <a:solidFill>
                    <a:schemeClr val="bg1"/>
                  </a:solidFill>
                </a:rPr>
                <a:t>秒</a:t>
              </a:r>
              <a:endParaRPr lang="en-US" altLang="zh-TW" sz="2000" dirty="0">
                <a:solidFill>
                  <a:schemeClr val="bg1"/>
                </a:solidFill>
              </a:endParaRPr>
            </a:p>
            <a:p>
              <a:r>
                <a:rPr lang="en-US" altLang="zh-TW" sz="2000" dirty="0">
                  <a:solidFill>
                    <a:schemeClr val="bg1"/>
                  </a:solidFill>
                </a:rPr>
                <a:t>2</a:t>
              </a:r>
              <a:r>
                <a:rPr lang="zh-TW" altLang="en-US" sz="2000" dirty="0">
                  <a:solidFill>
                    <a:schemeClr val="bg1"/>
                  </a:solidFill>
                </a:rPr>
                <a:t>分</a:t>
              </a:r>
              <a:r>
                <a:rPr lang="en-US" altLang="zh-TW" sz="2000" dirty="0">
                  <a:solidFill>
                    <a:schemeClr val="bg1"/>
                  </a:solidFill>
                </a:rPr>
                <a:t>11.5</a:t>
              </a:r>
              <a:r>
                <a:rPr lang="zh-TW" altLang="en-US" sz="2000" dirty="0">
                  <a:solidFill>
                    <a:schemeClr val="bg1"/>
                  </a:solidFill>
                </a:rPr>
                <a:t>秒</a:t>
              </a:r>
              <a:endParaRPr lang="en-US" altLang="zh-TW" sz="2000" dirty="0">
                <a:solidFill>
                  <a:schemeClr val="bg1"/>
                </a:solidFill>
              </a:endParaRPr>
            </a:p>
            <a:p>
              <a:r>
                <a:rPr lang="en-US" altLang="zh-TW" sz="2000" dirty="0">
                  <a:solidFill>
                    <a:schemeClr val="bg1"/>
                  </a:solidFill>
                </a:rPr>
                <a:t>2</a:t>
              </a:r>
              <a:r>
                <a:rPr lang="zh-TW" altLang="en-US" sz="2000" dirty="0">
                  <a:solidFill>
                    <a:schemeClr val="bg1"/>
                  </a:solidFill>
                </a:rPr>
                <a:t>分</a:t>
              </a:r>
              <a:r>
                <a:rPr lang="en-US" altLang="zh-TW" sz="2000" dirty="0">
                  <a:solidFill>
                    <a:schemeClr val="bg1"/>
                  </a:solidFill>
                </a:rPr>
                <a:t>14</a:t>
              </a:r>
              <a:r>
                <a:rPr lang="zh-TW" altLang="en-US" sz="2000" dirty="0">
                  <a:solidFill>
                    <a:schemeClr val="bg1"/>
                  </a:solidFill>
                </a:rPr>
                <a:t>秒</a:t>
              </a:r>
              <a:endParaRPr lang="en-US" altLang="zh-TW" sz="2000" dirty="0">
                <a:solidFill>
                  <a:schemeClr val="bg1"/>
                </a:solidFill>
              </a:endParaRPr>
            </a:p>
            <a:p>
              <a:r>
                <a:rPr lang="en-US" altLang="zh-TW" sz="2000" dirty="0">
                  <a:solidFill>
                    <a:schemeClr val="bg1"/>
                  </a:solidFill>
                </a:rPr>
                <a:t>2</a:t>
              </a:r>
              <a:r>
                <a:rPr lang="zh-TW" altLang="en-US" sz="2000" dirty="0">
                  <a:solidFill>
                    <a:schemeClr val="bg1"/>
                  </a:solidFill>
                </a:rPr>
                <a:t>分</a:t>
              </a:r>
              <a:r>
                <a:rPr lang="en-US" altLang="zh-TW" sz="2000" dirty="0">
                  <a:solidFill>
                    <a:schemeClr val="bg1"/>
                  </a:solidFill>
                </a:rPr>
                <a:t>17</a:t>
              </a:r>
              <a:r>
                <a:rPr lang="zh-TW" altLang="en-US" sz="2000" dirty="0">
                  <a:solidFill>
                    <a:schemeClr val="bg1"/>
                  </a:solidFill>
                </a:rPr>
                <a:t>秒</a:t>
              </a:r>
              <a:endParaRPr lang="en-US" altLang="zh-TW" sz="2000" dirty="0">
                <a:solidFill>
                  <a:schemeClr val="bg1"/>
                </a:solidFill>
              </a:endParaRPr>
            </a:p>
            <a:p>
              <a:r>
                <a:rPr lang="en-US" altLang="zh-TW" sz="2000" dirty="0">
                  <a:solidFill>
                    <a:schemeClr val="bg1"/>
                  </a:solidFill>
                </a:rPr>
                <a:t>2</a:t>
              </a:r>
              <a:r>
                <a:rPr lang="zh-TW" altLang="en-US" sz="2000" dirty="0">
                  <a:solidFill>
                    <a:schemeClr val="bg1"/>
                  </a:solidFill>
                </a:rPr>
                <a:t>分</a:t>
              </a:r>
              <a:r>
                <a:rPr lang="en-US" altLang="zh-TW" sz="2000" dirty="0">
                  <a:solidFill>
                    <a:schemeClr val="bg1"/>
                  </a:solidFill>
                </a:rPr>
                <a:t>19.5</a:t>
              </a:r>
              <a:r>
                <a:rPr lang="zh-TW" altLang="en-US" sz="2000" dirty="0">
                  <a:solidFill>
                    <a:schemeClr val="bg1"/>
                  </a:solidFill>
                </a:rPr>
                <a:t>秒</a:t>
              </a:r>
              <a:endParaRPr lang="en-US" altLang="zh-TW" sz="2000" dirty="0">
                <a:solidFill>
                  <a:schemeClr val="bg1"/>
                </a:solidFill>
              </a:endParaRPr>
            </a:p>
            <a:p>
              <a:r>
                <a:rPr lang="en-US" altLang="zh-TW" sz="2000" dirty="0">
                  <a:solidFill>
                    <a:schemeClr val="bg1"/>
                  </a:solidFill>
                </a:rPr>
                <a:t>2</a:t>
              </a:r>
              <a:r>
                <a:rPr lang="zh-TW" altLang="en-US" sz="2000" dirty="0">
                  <a:solidFill>
                    <a:schemeClr val="bg1"/>
                  </a:solidFill>
                </a:rPr>
                <a:t>分</a:t>
              </a:r>
              <a:r>
                <a:rPr lang="en-US" altLang="zh-TW" sz="2000" dirty="0">
                  <a:solidFill>
                    <a:schemeClr val="bg1"/>
                  </a:solidFill>
                </a:rPr>
                <a:t>21</a:t>
              </a:r>
              <a:r>
                <a:rPr lang="zh-TW" altLang="en-US" sz="2000" dirty="0">
                  <a:solidFill>
                    <a:schemeClr val="bg1"/>
                  </a:solidFill>
                </a:rPr>
                <a:t>秒</a:t>
              </a:r>
              <a:endParaRPr lang="en-US" altLang="zh-TW" sz="2000" dirty="0">
                <a:solidFill>
                  <a:schemeClr val="bg1"/>
                </a:solidFill>
              </a:endParaRPr>
            </a:p>
            <a:p>
              <a:r>
                <a:rPr lang="en-US" altLang="zh-TW" sz="2000" dirty="0">
                  <a:solidFill>
                    <a:schemeClr val="bg1"/>
                  </a:solidFill>
                </a:rPr>
                <a:t>2</a:t>
              </a:r>
              <a:r>
                <a:rPr lang="zh-TW" altLang="en-US" sz="2000" dirty="0">
                  <a:solidFill>
                    <a:schemeClr val="bg1"/>
                  </a:solidFill>
                </a:rPr>
                <a:t>分</a:t>
              </a:r>
              <a:r>
                <a:rPr lang="en-US" altLang="zh-TW" sz="2000" dirty="0">
                  <a:solidFill>
                    <a:schemeClr val="bg1"/>
                  </a:solidFill>
                </a:rPr>
                <a:t>24</a:t>
              </a:r>
              <a:r>
                <a:rPr lang="zh-TW" altLang="en-US" sz="2000" dirty="0">
                  <a:solidFill>
                    <a:schemeClr val="bg1"/>
                  </a:solidFill>
                </a:rPr>
                <a:t>秒</a:t>
              </a:r>
              <a:endParaRPr lang="en-US" altLang="zh-TW" sz="2000" dirty="0">
                <a:solidFill>
                  <a:schemeClr val="bg1"/>
                </a:solidFill>
              </a:endParaRPr>
            </a:p>
            <a:p>
              <a:r>
                <a:rPr lang="en-US" altLang="zh-TW" sz="2000" dirty="0">
                  <a:solidFill>
                    <a:schemeClr val="bg1"/>
                  </a:solidFill>
                </a:rPr>
                <a:t>2</a:t>
              </a:r>
              <a:r>
                <a:rPr lang="zh-TW" altLang="en-US" sz="2000" dirty="0">
                  <a:solidFill>
                    <a:schemeClr val="bg1"/>
                  </a:solidFill>
                </a:rPr>
                <a:t>分</a:t>
              </a:r>
              <a:r>
                <a:rPr lang="en-US" altLang="zh-TW" sz="2000" dirty="0">
                  <a:solidFill>
                    <a:schemeClr val="bg1"/>
                  </a:solidFill>
                </a:rPr>
                <a:t>25</a:t>
              </a:r>
              <a:r>
                <a:rPr lang="zh-TW" altLang="en-US" sz="2000" dirty="0">
                  <a:solidFill>
                    <a:schemeClr val="bg1"/>
                  </a:solidFill>
                </a:rPr>
                <a:t>秒</a:t>
              </a:r>
              <a:endParaRPr lang="en-US" altLang="zh-TW" sz="2000" dirty="0">
                <a:solidFill>
                  <a:schemeClr val="bg1"/>
                </a:solidFill>
              </a:endParaRPr>
            </a:p>
            <a:p>
              <a:r>
                <a:rPr lang="en-US" altLang="zh-TW" sz="2000" dirty="0">
                  <a:solidFill>
                    <a:schemeClr val="bg1"/>
                  </a:solidFill>
                </a:rPr>
                <a:t>2</a:t>
              </a:r>
              <a:r>
                <a:rPr lang="zh-TW" altLang="en-US" sz="2000" dirty="0">
                  <a:solidFill>
                    <a:schemeClr val="bg1"/>
                  </a:solidFill>
                </a:rPr>
                <a:t>分</a:t>
              </a:r>
              <a:r>
                <a:rPr lang="en-US" altLang="zh-TW" sz="2000" dirty="0">
                  <a:solidFill>
                    <a:schemeClr val="bg1"/>
                  </a:solidFill>
                </a:rPr>
                <a:t>27</a:t>
              </a:r>
              <a:r>
                <a:rPr lang="zh-TW" altLang="en-US" sz="2000" dirty="0">
                  <a:solidFill>
                    <a:schemeClr val="bg1"/>
                  </a:solidFill>
                </a:rPr>
                <a:t>秒</a:t>
              </a:r>
              <a:endParaRPr lang="en-US" altLang="zh-TW" sz="2000" dirty="0">
                <a:solidFill>
                  <a:schemeClr val="bg1"/>
                </a:solidFill>
              </a:endParaRPr>
            </a:p>
            <a:p>
              <a:r>
                <a:rPr lang="en-US" altLang="zh-TW" sz="2000" dirty="0">
                  <a:solidFill>
                    <a:schemeClr val="bg1"/>
                  </a:solidFill>
                </a:rPr>
                <a:t>2</a:t>
              </a:r>
              <a:r>
                <a:rPr lang="zh-TW" altLang="en-US" sz="2000" dirty="0">
                  <a:solidFill>
                    <a:schemeClr val="bg1"/>
                  </a:solidFill>
                </a:rPr>
                <a:t>分</a:t>
              </a:r>
              <a:r>
                <a:rPr lang="en-US" altLang="zh-TW" sz="2000" dirty="0">
                  <a:solidFill>
                    <a:schemeClr val="bg1"/>
                  </a:solidFill>
                </a:rPr>
                <a:t>28</a:t>
              </a:r>
              <a:r>
                <a:rPr lang="zh-TW" altLang="en-US" sz="2000" dirty="0">
                  <a:solidFill>
                    <a:schemeClr val="bg1"/>
                  </a:solidFill>
                </a:rPr>
                <a:t>秒</a:t>
              </a:r>
              <a:endParaRPr lang="en-US" altLang="zh-TW" sz="2000" dirty="0">
                <a:solidFill>
                  <a:schemeClr val="bg1"/>
                </a:solidFill>
              </a:endParaRPr>
            </a:p>
            <a:p>
              <a:r>
                <a:rPr lang="en-US" altLang="zh-TW" sz="2000" dirty="0">
                  <a:solidFill>
                    <a:schemeClr val="bg1"/>
                  </a:solidFill>
                </a:rPr>
                <a:t>2</a:t>
              </a:r>
              <a:r>
                <a:rPr lang="zh-TW" altLang="en-US" sz="2000" dirty="0">
                  <a:solidFill>
                    <a:schemeClr val="bg1"/>
                  </a:solidFill>
                </a:rPr>
                <a:t>分</a:t>
              </a:r>
              <a:r>
                <a:rPr lang="en-US" altLang="zh-TW" sz="2000" dirty="0">
                  <a:solidFill>
                    <a:schemeClr val="bg1"/>
                  </a:solidFill>
                </a:rPr>
                <a:t>33</a:t>
              </a:r>
              <a:r>
                <a:rPr lang="zh-TW" altLang="en-US" sz="2000" dirty="0">
                  <a:solidFill>
                    <a:schemeClr val="bg1"/>
                  </a:solidFill>
                </a:rPr>
                <a:t>秒</a:t>
              </a:r>
              <a:endParaRPr lang="en-US" altLang="zh-TW" sz="2000" dirty="0">
                <a:solidFill>
                  <a:schemeClr val="bg1"/>
                </a:solidFill>
              </a:endParaRPr>
            </a:p>
            <a:p>
              <a:r>
                <a:rPr lang="en-US" altLang="zh-TW" sz="2000" dirty="0">
                  <a:solidFill>
                    <a:schemeClr val="bg1"/>
                  </a:solidFill>
                </a:rPr>
                <a:t>2</a:t>
              </a:r>
              <a:r>
                <a:rPr lang="zh-TW" altLang="en-US" sz="2000" dirty="0">
                  <a:solidFill>
                    <a:schemeClr val="bg1"/>
                  </a:solidFill>
                </a:rPr>
                <a:t>分</a:t>
              </a:r>
              <a:r>
                <a:rPr lang="en-US" altLang="zh-TW" sz="2000" dirty="0">
                  <a:solidFill>
                    <a:schemeClr val="bg1"/>
                  </a:solidFill>
                </a:rPr>
                <a:t>35</a:t>
              </a:r>
              <a:r>
                <a:rPr lang="zh-TW" altLang="en-US" sz="2000" dirty="0">
                  <a:solidFill>
                    <a:schemeClr val="bg1"/>
                  </a:solidFill>
                </a:rPr>
                <a:t>秒</a:t>
              </a:r>
              <a:endParaRPr lang="en-US" altLang="zh-TW" sz="2000" dirty="0">
                <a:solidFill>
                  <a:schemeClr val="bg1"/>
                </a:solidFill>
              </a:endParaRPr>
            </a:p>
            <a:p>
              <a:r>
                <a:rPr lang="en-US" altLang="zh-TW" sz="2000" dirty="0">
                  <a:solidFill>
                    <a:schemeClr val="bg1"/>
                  </a:solidFill>
                </a:rPr>
                <a:t>2</a:t>
              </a:r>
              <a:r>
                <a:rPr lang="zh-TW" altLang="en-US" sz="2000" dirty="0">
                  <a:solidFill>
                    <a:schemeClr val="bg1"/>
                  </a:solidFill>
                </a:rPr>
                <a:t>分</a:t>
              </a:r>
              <a:r>
                <a:rPr lang="en-US" altLang="zh-TW" sz="2000" dirty="0">
                  <a:solidFill>
                    <a:schemeClr val="bg1"/>
                  </a:solidFill>
                </a:rPr>
                <a:t>40</a:t>
              </a:r>
              <a:r>
                <a:rPr lang="zh-TW" altLang="en-US" sz="2000" dirty="0">
                  <a:solidFill>
                    <a:schemeClr val="bg1"/>
                  </a:solidFill>
                </a:rPr>
                <a:t>秒</a:t>
              </a:r>
              <a:endParaRPr lang="en-US" altLang="zh-TW" sz="2000" dirty="0">
                <a:solidFill>
                  <a:schemeClr val="bg1"/>
                </a:solidFill>
              </a:endParaRPr>
            </a:p>
            <a:p>
              <a:r>
                <a:rPr lang="en-US" altLang="zh-TW" sz="2000" dirty="0">
                  <a:solidFill>
                    <a:schemeClr val="bg1"/>
                  </a:solidFill>
                </a:rPr>
                <a:t>2</a:t>
              </a:r>
              <a:r>
                <a:rPr lang="zh-TW" altLang="en-US" sz="2000" dirty="0">
                  <a:solidFill>
                    <a:schemeClr val="bg1"/>
                  </a:solidFill>
                </a:rPr>
                <a:t>分</a:t>
              </a:r>
              <a:r>
                <a:rPr lang="en-US" altLang="zh-TW" sz="2000" dirty="0">
                  <a:solidFill>
                    <a:schemeClr val="bg1"/>
                  </a:solidFill>
                </a:rPr>
                <a:t>41</a:t>
              </a:r>
              <a:r>
                <a:rPr lang="zh-TW" altLang="en-US" sz="2000" dirty="0">
                  <a:solidFill>
                    <a:schemeClr val="bg1"/>
                  </a:solidFill>
                </a:rPr>
                <a:t>秒</a:t>
              </a:r>
              <a:endParaRPr lang="en-US" altLang="zh-TW" sz="2000" dirty="0">
                <a:solidFill>
                  <a:schemeClr val="bg1"/>
                </a:solidFill>
              </a:endParaRPr>
            </a:p>
            <a:p>
              <a:r>
                <a:rPr lang="en-US" altLang="zh-TW" sz="2000" dirty="0">
                  <a:solidFill>
                    <a:schemeClr val="bg1"/>
                  </a:solidFill>
                </a:rPr>
                <a:t>2</a:t>
              </a:r>
              <a:r>
                <a:rPr lang="zh-TW" altLang="en-US" sz="2000" dirty="0">
                  <a:solidFill>
                    <a:schemeClr val="bg1"/>
                  </a:solidFill>
                </a:rPr>
                <a:t>分</a:t>
              </a:r>
              <a:r>
                <a:rPr lang="en-US" altLang="zh-TW" sz="2000" dirty="0">
                  <a:solidFill>
                    <a:schemeClr val="bg1"/>
                  </a:solidFill>
                </a:rPr>
                <a:t>43</a:t>
              </a:r>
              <a:r>
                <a:rPr lang="zh-TW" altLang="en-US" sz="2000" dirty="0">
                  <a:solidFill>
                    <a:schemeClr val="bg1"/>
                  </a:solidFill>
                </a:rPr>
                <a:t>秒</a:t>
              </a:r>
              <a:endParaRPr lang="en-US" altLang="zh-TW" sz="2000" dirty="0">
                <a:solidFill>
                  <a:schemeClr val="bg1"/>
                </a:solidFill>
              </a:endParaRPr>
            </a:p>
            <a:p>
              <a:r>
                <a:rPr lang="en-US" altLang="zh-TW" sz="2000" dirty="0">
                  <a:solidFill>
                    <a:schemeClr val="bg1"/>
                  </a:solidFill>
                </a:rPr>
                <a:t>2</a:t>
              </a:r>
              <a:r>
                <a:rPr lang="zh-TW" altLang="en-US" sz="2000" dirty="0">
                  <a:solidFill>
                    <a:schemeClr val="bg1"/>
                  </a:solidFill>
                </a:rPr>
                <a:t>分</a:t>
              </a:r>
              <a:r>
                <a:rPr lang="en-US" altLang="zh-TW" sz="2000" dirty="0">
                  <a:solidFill>
                    <a:schemeClr val="bg1"/>
                  </a:solidFill>
                </a:rPr>
                <a:t>48</a:t>
              </a:r>
              <a:r>
                <a:rPr lang="zh-TW" altLang="en-US" sz="2000" dirty="0">
                  <a:solidFill>
                    <a:schemeClr val="bg1"/>
                  </a:solidFill>
                </a:rPr>
                <a:t>秒</a:t>
              </a:r>
              <a:endParaRPr lang="en-US" altLang="zh-TW" sz="2000" dirty="0">
                <a:solidFill>
                  <a:schemeClr val="bg1"/>
                </a:solidFill>
              </a:endParaRPr>
            </a:p>
            <a:p>
              <a:r>
                <a:rPr lang="en-US" altLang="zh-TW" sz="2000" dirty="0">
                  <a:solidFill>
                    <a:schemeClr val="bg1"/>
                  </a:solidFill>
                </a:rPr>
                <a:t>2</a:t>
              </a:r>
              <a:r>
                <a:rPr lang="zh-TW" altLang="en-US" sz="2000" dirty="0">
                  <a:solidFill>
                    <a:schemeClr val="bg1"/>
                  </a:solidFill>
                </a:rPr>
                <a:t>分</a:t>
              </a:r>
              <a:r>
                <a:rPr lang="en-US" altLang="zh-TW" sz="2000" dirty="0">
                  <a:solidFill>
                    <a:schemeClr val="bg1"/>
                  </a:solidFill>
                </a:rPr>
                <a:t>50</a:t>
              </a:r>
              <a:r>
                <a:rPr lang="zh-TW" altLang="en-US" sz="2000" dirty="0">
                  <a:solidFill>
                    <a:schemeClr val="bg1"/>
                  </a:solidFill>
                </a:rPr>
                <a:t>秒</a:t>
              </a:r>
            </a:p>
          </p:txBody>
        </p:sp>
        <p:sp>
          <p:nvSpPr>
            <p:cNvPr id="22" name="五邊形 21">
              <a:extLst>
                <a:ext uri="{FF2B5EF4-FFF2-40B4-BE49-F238E27FC236}">
                  <a16:creationId xmlns:a16="http://schemas.microsoft.com/office/drawing/2014/main" id="{74EDC210-97B0-4378-B145-38372FA5CEB8}"/>
                </a:ext>
              </a:extLst>
            </p:cNvPr>
            <p:cNvSpPr/>
            <p:nvPr/>
          </p:nvSpPr>
          <p:spPr>
            <a:xfrm>
              <a:off x="7774037" y="395775"/>
              <a:ext cx="259976" cy="233082"/>
            </a:xfrm>
            <a:prstGeom prst="pentago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星形: 五角 8">
              <a:extLst>
                <a:ext uri="{FF2B5EF4-FFF2-40B4-BE49-F238E27FC236}">
                  <a16:creationId xmlns:a16="http://schemas.microsoft.com/office/drawing/2014/main" id="{EEF268B7-D3C4-B940-ADFA-1EAEB3F31C4D}"/>
                </a:ext>
              </a:extLst>
            </p:cNvPr>
            <p:cNvSpPr/>
            <p:nvPr/>
          </p:nvSpPr>
          <p:spPr>
            <a:xfrm>
              <a:off x="8122098" y="605125"/>
              <a:ext cx="331694" cy="316240"/>
            </a:xfrm>
            <a:prstGeom prst="star5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星形: 五角 8">
              <a:extLst>
                <a:ext uri="{FF2B5EF4-FFF2-40B4-BE49-F238E27FC236}">
                  <a16:creationId xmlns:a16="http://schemas.microsoft.com/office/drawing/2014/main" id="{3C94D9D5-1DE5-7346-8584-F652FE1A909C}"/>
                </a:ext>
              </a:extLst>
            </p:cNvPr>
            <p:cNvSpPr/>
            <p:nvPr/>
          </p:nvSpPr>
          <p:spPr>
            <a:xfrm>
              <a:off x="7938246" y="952748"/>
              <a:ext cx="331694" cy="316240"/>
            </a:xfrm>
            <a:prstGeom prst="star5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星形: 五角 8">
              <a:extLst>
                <a:ext uri="{FF2B5EF4-FFF2-40B4-BE49-F238E27FC236}">
                  <a16:creationId xmlns:a16="http://schemas.microsoft.com/office/drawing/2014/main" id="{D22EC09B-8917-9945-B323-D71AFCF285D3}"/>
                </a:ext>
              </a:extLst>
            </p:cNvPr>
            <p:cNvSpPr/>
            <p:nvPr/>
          </p:nvSpPr>
          <p:spPr>
            <a:xfrm>
              <a:off x="8100356" y="1546185"/>
              <a:ext cx="331694" cy="316240"/>
            </a:xfrm>
            <a:prstGeom prst="star5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星形: 五角 8">
              <a:extLst>
                <a:ext uri="{FF2B5EF4-FFF2-40B4-BE49-F238E27FC236}">
                  <a16:creationId xmlns:a16="http://schemas.microsoft.com/office/drawing/2014/main" id="{4D56E8F2-E0F6-0343-9FD0-12EEF5A57B75}"/>
                </a:ext>
              </a:extLst>
            </p:cNvPr>
            <p:cNvSpPr/>
            <p:nvPr/>
          </p:nvSpPr>
          <p:spPr>
            <a:xfrm>
              <a:off x="7929279" y="2453354"/>
              <a:ext cx="331694" cy="316240"/>
            </a:xfrm>
            <a:prstGeom prst="star5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星形: 五角 8">
              <a:extLst>
                <a:ext uri="{FF2B5EF4-FFF2-40B4-BE49-F238E27FC236}">
                  <a16:creationId xmlns:a16="http://schemas.microsoft.com/office/drawing/2014/main" id="{1D0BB2D0-0CFA-6F42-8259-B13E5A8D30F0}"/>
                </a:ext>
              </a:extLst>
            </p:cNvPr>
            <p:cNvSpPr/>
            <p:nvPr/>
          </p:nvSpPr>
          <p:spPr>
            <a:xfrm>
              <a:off x="8322306" y="3065427"/>
              <a:ext cx="331694" cy="316240"/>
            </a:xfrm>
            <a:prstGeom prst="star5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星形: 五角 8">
              <a:extLst>
                <a:ext uri="{FF2B5EF4-FFF2-40B4-BE49-F238E27FC236}">
                  <a16:creationId xmlns:a16="http://schemas.microsoft.com/office/drawing/2014/main" id="{9032ACD0-64F0-5D4F-97A5-DE5701ACEF58}"/>
                </a:ext>
              </a:extLst>
            </p:cNvPr>
            <p:cNvSpPr/>
            <p:nvPr/>
          </p:nvSpPr>
          <p:spPr>
            <a:xfrm>
              <a:off x="8327678" y="4314333"/>
              <a:ext cx="331694" cy="316240"/>
            </a:xfrm>
            <a:prstGeom prst="star5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星形: 五角 8">
              <a:extLst>
                <a:ext uri="{FF2B5EF4-FFF2-40B4-BE49-F238E27FC236}">
                  <a16:creationId xmlns:a16="http://schemas.microsoft.com/office/drawing/2014/main" id="{E5ED8F1D-9D10-184D-A524-737CB45DE11A}"/>
                </a:ext>
              </a:extLst>
            </p:cNvPr>
            <p:cNvSpPr/>
            <p:nvPr/>
          </p:nvSpPr>
          <p:spPr>
            <a:xfrm>
              <a:off x="8310119" y="5153695"/>
              <a:ext cx="331694" cy="316240"/>
            </a:xfrm>
            <a:prstGeom prst="star5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五邊形 21">
              <a:extLst>
                <a:ext uri="{FF2B5EF4-FFF2-40B4-BE49-F238E27FC236}">
                  <a16:creationId xmlns:a16="http://schemas.microsoft.com/office/drawing/2014/main" id="{D8B06FF9-BC95-1946-A7C8-4CDCBC986A3D}"/>
                </a:ext>
              </a:extLst>
            </p:cNvPr>
            <p:cNvSpPr/>
            <p:nvPr/>
          </p:nvSpPr>
          <p:spPr>
            <a:xfrm>
              <a:off x="7975743" y="3148585"/>
              <a:ext cx="259976" cy="233082"/>
            </a:xfrm>
            <a:prstGeom prst="pentago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五邊形 21">
              <a:extLst>
                <a:ext uri="{FF2B5EF4-FFF2-40B4-BE49-F238E27FC236}">
                  <a16:creationId xmlns:a16="http://schemas.microsoft.com/office/drawing/2014/main" id="{B14D99F9-3DCD-8A43-BFBE-C2ACD2408015}"/>
                </a:ext>
              </a:extLst>
            </p:cNvPr>
            <p:cNvSpPr/>
            <p:nvPr/>
          </p:nvSpPr>
          <p:spPr>
            <a:xfrm>
              <a:off x="7977482" y="3476334"/>
              <a:ext cx="259976" cy="233082"/>
            </a:xfrm>
            <a:prstGeom prst="pentago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五邊形 21">
              <a:extLst>
                <a:ext uri="{FF2B5EF4-FFF2-40B4-BE49-F238E27FC236}">
                  <a16:creationId xmlns:a16="http://schemas.microsoft.com/office/drawing/2014/main" id="{C3876643-E42B-684A-B968-D55D3A6C2D9D}"/>
                </a:ext>
              </a:extLst>
            </p:cNvPr>
            <p:cNvSpPr/>
            <p:nvPr/>
          </p:nvSpPr>
          <p:spPr>
            <a:xfrm>
              <a:off x="7978662" y="3760658"/>
              <a:ext cx="259976" cy="233082"/>
            </a:xfrm>
            <a:prstGeom prst="pentago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五邊形 21">
              <a:extLst>
                <a:ext uri="{FF2B5EF4-FFF2-40B4-BE49-F238E27FC236}">
                  <a16:creationId xmlns:a16="http://schemas.microsoft.com/office/drawing/2014/main" id="{96195F78-290F-4E46-AF80-E35E1EEFABF6}"/>
                </a:ext>
              </a:extLst>
            </p:cNvPr>
            <p:cNvSpPr/>
            <p:nvPr/>
          </p:nvSpPr>
          <p:spPr>
            <a:xfrm>
              <a:off x="7975743" y="4355912"/>
              <a:ext cx="259976" cy="233082"/>
            </a:xfrm>
            <a:prstGeom prst="pentago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五邊形 21">
              <a:extLst>
                <a:ext uri="{FF2B5EF4-FFF2-40B4-BE49-F238E27FC236}">
                  <a16:creationId xmlns:a16="http://schemas.microsoft.com/office/drawing/2014/main" id="{27815885-C721-9644-A5EC-88667FE00E0A}"/>
                </a:ext>
              </a:extLst>
            </p:cNvPr>
            <p:cNvSpPr/>
            <p:nvPr/>
          </p:nvSpPr>
          <p:spPr>
            <a:xfrm>
              <a:off x="7975743" y="5280040"/>
              <a:ext cx="259976" cy="233082"/>
            </a:xfrm>
            <a:prstGeom prst="pentago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0706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>
            <a:extLst>
              <a:ext uri="{FF2B5EF4-FFF2-40B4-BE49-F238E27FC236}">
                <a16:creationId xmlns:a16="http://schemas.microsoft.com/office/drawing/2014/main" id="{91CDE452-6FD4-4D6A-A53B-5FF1AAC7F451}"/>
              </a:ext>
            </a:extLst>
          </p:cNvPr>
          <p:cNvSpPr/>
          <p:nvPr/>
        </p:nvSpPr>
        <p:spPr>
          <a:xfrm>
            <a:off x="-17108" y="-3200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五邊形 6">
            <a:extLst>
              <a:ext uri="{FF2B5EF4-FFF2-40B4-BE49-F238E27FC236}">
                <a16:creationId xmlns:a16="http://schemas.microsoft.com/office/drawing/2014/main" id="{E1D450C2-A314-4651-A2C0-0AE7ECD776E1}"/>
              </a:ext>
            </a:extLst>
          </p:cNvPr>
          <p:cNvSpPr/>
          <p:nvPr/>
        </p:nvSpPr>
        <p:spPr>
          <a:xfrm>
            <a:off x="234512" y="1291024"/>
            <a:ext cx="573740" cy="531393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40CC234-4753-4382-8489-8A5880D3C3F8}"/>
              </a:ext>
            </a:extLst>
          </p:cNvPr>
          <p:cNvSpPr txBox="1"/>
          <p:nvPr/>
        </p:nvSpPr>
        <p:spPr>
          <a:xfrm>
            <a:off x="0" y="2010742"/>
            <a:ext cx="2009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chemeClr val="bg1"/>
                </a:solidFill>
              </a:rPr>
              <a:t>Slide_window</a:t>
            </a:r>
            <a:r>
              <a:rPr lang="en-US" altLang="zh-TW" dirty="0">
                <a:solidFill>
                  <a:schemeClr val="bg1"/>
                </a:solidFill>
              </a:rPr>
              <a:t> = 0.5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星形: 五角 9">
            <a:extLst>
              <a:ext uri="{FF2B5EF4-FFF2-40B4-BE49-F238E27FC236}">
                <a16:creationId xmlns:a16="http://schemas.microsoft.com/office/drawing/2014/main" id="{4E0B4BB7-DD74-43B5-AC8E-3DCDC717C3F6}"/>
              </a:ext>
            </a:extLst>
          </p:cNvPr>
          <p:cNvSpPr/>
          <p:nvPr/>
        </p:nvSpPr>
        <p:spPr>
          <a:xfrm>
            <a:off x="132964" y="2375447"/>
            <a:ext cx="726141" cy="610297"/>
          </a:xfrm>
          <a:prstGeom prst="star5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D5A9FBE-9A62-48D8-8E8C-8B0B85BBB095}"/>
              </a:ext>
            </a:extLst>
          </p:cNvPr>
          <p:cNvSpPr txBox="1"/>
          <p:nvPr/>
        </p:nvSpPr>
        <p:spPr>
          <a:xfrm>
            <a:off x="17108" y="3027668"/>
            <a:ext cx="2126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chemeClr val="bg1"/>
                </a:solidFill>
              </a:rPr>
              <a:t>Slide_window</a:t>
            </a:r>
            <a:r>
              <a:rPr lang="en-US" altLang="zh-TW" dirty="0">
                <a:solidFill>
                  <a:schemeClr val="bg1"/>
                </a:solidFill>
              </a:rPr>
              <a:t> = 0.25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776832A9-02CF-453F-B81E-ADC101A48AB1}"/>
              </a:ext>
            </a:extLst>
          </p:cNvPr>
          <p:cNvGrpSpPr/>
          <p:nvPr/>
        </p:nvGrpSpPr>
        <p:grpSpPr>
          <a:xfrm>
            <a:off x="9956189" y="917391"/>
            <a:ext cx="1893467" cy="1088984"/>
            <a:chOff x="9792244" y="338183"/>
            <a:chExt cx="1893467" cy="1088984"/>
          </a:xfrm>
        </p:grpSpPr>
        <p:sp>
          <p:nvSpPr>
            <p:cNvPr id="59" name="五邊形 58">
              <a:extLst>
                <a:ext uri="{FF2B5EF4-FFF2-40B4-BE49-F238E27FC236}">
                  <a16:creationId xmlns:a16="http://schemas.microsoft.com/office/drawing/2014/main" id="{44B6F90E-0928-41EC-B42C-0668F60785EB}"/>
                </a:ext>
              </a:extLst>
            </p:cNvPr>
            <p:cNvSpPr/>
            <p:nvPr/>
          </p:nvSpPr>
          <p:spPr>
            <a:xfrm>
              <a:off x="9956189" y="338183"/>
              <a:ext cx="573740" cy="531393"/>
            </a:xfrm>
            <a:prstGeom prst="pentago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18FAD59F-0569-47E5-AAC0-0E446E9AE8DA}"/>
                </a:ext>
              </a:extLst>
            </p:cNvPr>
            <p:cNvSpPr txBox="1"/>
            <p:nvPr/>
          </p:nvSpPr>
          <p:spPr>
            <a:xfrm>
              <a:off x="9792244" y="1057835"/>
              <a:ext cx="1893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Acc = 15.384615%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5BAFDDE7-4E5E-4167-A9E0-1BAC1DE36C8B}"/>
              </a:ext>
            </a:extLst>
          </p:cNvPr>
          <p:cNvGrpSpPr/>
          <p:nvPr/>
        </p:nvGrpSpPr>
        <p:grpSpPr>
          <a:xfrm>
            <a:off x="9956189" y="2461309"/>
            <a:ext cx="1893467" cy="1048870"/>
            <a:chOff x="9802498" y="1615426"/>
            <a:chExt cx="1893467" cy="1048870"/>
          </a:xfrm>
        </p:grpSpPr>
        <p:sp>
          <p:nvSpPr>
            <p:cNvPr id="61" name="星形: 五角 60">
              <a:extLst>
                <a:ext uri="{FF2B5EF4-FFF2-40B4-BE49-F238E27FC236}">
                  <a16:creationId xmlns:a16="http://schemas.microsoft.com/office/drawing/2014/main" id="{491C01F5-DF4E-4BE8-A288-C035956450C2}"/>
                </a:ext>
              </a:extLst>
            </p:cNvPr>
            <p:cNvSpPr/>
            <p:nvPr/>
          </p:nvSpPr>
          <p:spPr>
            <a:xfrm>
              <a:off x="9884470" y="1615426"/>
              <a:ext cx="726141" cy="610297"/>
            </a:xfrm>
            <a:prstGeom prst="star5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15BE8656-6AD0-4B12-ABDA-953D56470EA5}"/>
                </a:ext>
              </a:extLst>
            </p:cNvPr>
            <p:cNvSpPr txBox="1"/>
            <p:nvPr/>
          </p:nvSpPr>
          <p:spPr>
            <a:xfrm>
              <a:off x="9802498" y="2294964"/>
              <a:ext cx="1893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Acc = 30.769231%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4E38E8D6-35E3-4A0A-98F2-E85B76CE1D97}"/>
              </a:ext>
            </a:extLst>
          </p:cNvPr>
          <p:cNvSpPr txBox="1"/>
          <p:nvPr/>
        </p:nvSpPr>
        <p:spPr>
          <a:xfrm>
            <a:off x="80683" y="0"/>
            <a:ext cx="4168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solidFill>
                  <a:schemeClr val="bg1"/>
                </a:solidFill>
              </a:rPr>
              <a:t>HSU.tlite</a:t>
            </a:r>
            <a:r>
              <a:rPr lang="zh-TW" altLang="en-US" sz="2000" dirty="0">
                <a:solidFill>
                  <a:schemeClr val="bg1"/>
                </a:solidFill>
              </a:rPr>
              <a:t>（</a:t>
            </a:r>
            <a:r>
              <a:rPr lang="en-US" altLang="zh-TW" sz="2000" dirty="0">
                <a:solidFill>
                  <a:schemeClr val="bg1"/>
                </a:solidFill>
              </a:rPr>
              <a:t>﻿</a:t>
            </a:r>
            <a:r>
              <a:rPr lang="en-US" altLang="zh-TW" sz="2000" dirty="0" err="1">
                <a:solidFill>
                  <a:schemeClr val="bg1"/>
                </a:solidFill>
              </a:rPr>
              <a:t>appendEnergy</a:t>
            </a:r>
            <a:r>
              <a:rPr lang="en-US" altLang="zh-TW" sz="2000" dirty="0">
                <a:solidFill>
                  <a:schemeClr val="bg1"/>
                </a:solidFill>
              </a:rPr>
              <a:t>=True</a:t>
            </a:r>
            <a:r>
              <a:rPr lang="zh-TW" altLang="en-US" sz="20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30" name="星形: 五角 8">
            <a:extLst>
              <a:ext uri="{FF2B5EF4-FFF2-40B4-BE49-F238E27FC236}">
                <a16:creationId xmlns:a16="http://schemas.microsoft.com/office/drawing/2014/main" id="{9CCD04DB-77BD-DD4D-8C45-6D38F17A4C2B}"/>
              </a:ext>
            </a:extLst>
          </p:cNvPr>
          <p:cNvSpPr/>
          <p:nvPr/>
        </p:nvSpPr>
        <p:spPr>
          <a:xfrm>
            <a:off x="6361235" y="5303453"/>
            <a:ext cx="331694" cy="316240"/>
          </a:xfrm>
          <a:prstGeom prst="star5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1227B5E9-BE5A-49CF-8F94-CE42167ADB53}"/>
              </a:ext>
            </a:extLst>
          </p:cNvPr>
          <p:cNvGrpSpPr/>
          <p:nvPr/>
        </p:nvGrpSpPr>
        <p:grpSpPr>
          <a:xfrm>
            <a:off x="2958353" y="654540"/>
            <a:ext cx="1559858" cy="5632311"/>
            <a:chOff x="2689413" y="338183"/>
            <a:chExt cx="1559858" cy="5632311"/>
          </a:xfrm>
        </p:grpSpPr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886F2976-D680-4612-8485-8E8D8AEB6325}"/>
                </a:ext>
              </a:extLst>
            </p:cNvPr>
            <p:cNvSpPr txBox="1"/>
            <p:nvPr/>
          </p:nvSpPr>
          <p:spPr>
            <a:xfrm>
              <a:off x="2689413" y="338183"/>
              <a:ext cx="1559858" cy="5632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chemeClr val="bg1"/>
                  </a:solidFill>
                </a:rPr>
                <a:t>3.5</a:t>
              </a:r>
              <a:r>
                <a:rPr lang="zh-TW" altLang="en-US" sz="2000" dirty="0">
                  <a:solidFill>
                    <a:schemeClr val="bg1"/>
                  </a:solidFill>
                </a:rPr>
                <a:t>秒 </a:t>
              </a:r>
              <a:endParaRPr lang="en-US" altLang="zh-TW" sz="2000" dirty="0">
                <a:solidFill>
                  <a:schemeClr val="bg1"/>
                </a:solidFill>
              </a:endParaRPr>
            </a:p>
            <a:p>
              <a:r>
                <a:rPr lang="en-US" altLang="zh-TW" sz="2000" dirty="0">
                  <a:solidFill>
                    <a:schemeClr val="bg1"/>
                  </a:solidFill>
                </a:rPr>
                <a:t>5</a:t>
              </a:r>
              <a:r>
                <a:rPr lang="zh-TW" altLang="en-US" sz="2000" dirty="0">
                  <a:solidFill>
                    <a:schemeClr val="bg1"/>
                  </a:solidFill>
                </a:rPr>
                <a:t>秒</a:t>
              </a:r>
              <a:endParaRPr lang="en-US" altLang="zh-TW" sz="2000" dirty="0">
                <a:solidFill>
                  <a:schemeClr val="bg1"/>
                </a:solidFill>
              </a:endParaRPr>
            </a:p>
            <a:p>
              <a:r>
                <a:rPr lang="en-US" altLang="zh-TW" sz="2000" dirty="0">
                  <a:solidFill>
                    <a:schemeClr val="bg1"/>
                  </a:solidFill>
                </a:rPr>
                <a:t>8.5</a:t>
              </a:r>
              <a:r>
                <a:rPr lang="zh-TW" altLang="en-US" sz="2000" dirty="0">
                  <a:solidFill>
                    <a:schemeClr val="bg1"/>
                  </a:solidFill>
                </a:rPr>
                <a:t>秒</a:t>
              </a:r>
              <a:endParaRPr lang="en-US" altLang="zh-TW" sz="2000" dirty="0">
                <a:solidFill>
                  <a:schemeClr val="bg1"/>
                </a:solidFill>
              </a:endParaRPr>
            </a:p>
            <a:p>
              <a:r>
                <a:rPr lang="en-US" altLang="zh-TW" sz="2000" dirty="0">
                  <a:solidFill>
                    <a:schemeClr val="bg1"/>
                  </a:solidFill>
                </a:rPr>
                <a:t>12</a:t>
              </a:r>
              <a:r>
                <a:rPr lang="zh-TW" altLang="en-US" sz="2000" dirty="0">
                  <a:solidFill>
                    <a:schemeClr val="bg1"/>
                  </a:solidFill>
                </a:rPr>
                <a:t>秒</a:t>
              </a:r>
              <a:endParaRPr lang="en-US" altLang="zh-TW" sz="2000" dirty="0">
                <a:solidFill>
                  <a:schemeClr val="bg1"/>
                </a:solidFill>
              </a:endParaRPr>
            </a:p>
            <a:p>
              <a:r>
                <a:rPr lang="en-US" altLang="zh-TW" sz="2000" dirty="0">
                  <a:solidFill>
                    <a:schemeClr val="bg1"/>
                  </a:solidFill>
                </a:rPr>
                <a:t>13</a:t>
              </a:r>
              <a:r>
                <a:rPr lang="zh-TW" altLang="en-US" sz="2000" dirty="0">
                  <a:solidFill>
                    <a:schemeClr val="bg1"/>
                  </a:solidFill>
                </a:rPr>
                <a:t>秒</a:t>
              </a:r>
              <a:endParaRPr lang="en-US" altLang="zh-TW" sz="2000" dirty="0">
                <a:solidFill>
                  <a:schemeClr val="bg1"/>
                </a:solidFill>
              </a:endParaRPr>
            </a:p>
            <a:p>
              <a:r>
                <a:rPr lang="en-US" altLang="zh-TW" sz="2000" dirty="0">
                  <a:solidFill>
                    <a:schemeClr val="bg1"/>
                  </a:solidFill>
                </a:rPr>
                <a:t>14</a:t>
              </a:r>
              <a:r>
                <a:rPr lang="zh-TW" altLang="en-US" sz="2000" dirty="0">
                  <a:solidFill>
                    <a:schemeClr val="bg1"/>
                  </a:solidFill>
                </a:rPr>
                <a:t>秒</a:t>
              </a:r>
              <a:endParaRPr lang="en-US" altLang="zh-TW" sz="2000" dirty="0">
                <a:solidFill>
                  <a:schemeClr val="bg1"/>
                </a:solidFill>
              </a:endParaRPr>
            </a:p>
            <a:p>
              <a:r>
                <a:rPr lang="en-US" altLang="zh-TW" sz="2000" dirty="0">
                  <a:solidFill>
                    <a:schemeClr val="bg1"/>
                  </a:solidFill>
                </a:rPr>
                <a:t>16</a:t>
              </a:r>
              <a:r>
                <a:rPr lang="zh-TW" altLang="en-US" sz="2000" dirty="0">
                  <a:solidFill>
                    <a:schemeClr val="bg1"/>
                  </a:solidFill>
                </a:rPr>
                <a:t>秒</a:t>
              </a:r>
              <a:endParaRPr lang="en-US" altLang="zh-TW" sz="2000" dirty="0">
                <a:solidFill>
                  <a:schemeClr val="bg1"/>
                </a:solidFill>
              </a:endParaRPr>
            </a:p>
            <a:p>
              <a:r>
                <a:rPr lang="en-US" altLang="zh-TW" sz="2000" dirty="0">
                  <a:solidFill>
                    <a:schemeClr val="bg1"/>
                  </a:solidFill>
                </a:rPr>
                <a:t>19</a:t>
              </a:r>
              <a:r>
                <a:rPr lang="zh-TW" altLang="en-US" sz="2000" dirty="0">
                  <a:solidFill>
                    <a:schemeClr val="bg1"/>
                  </a:solidFill>
                </a:rPr>
                <a:t>秒</a:t>
              </a:r>
              <a:endParaRPr lang="en-US" altLang="zh-TW" sz="2000" dirty="0">
                <a:solidFill>
                  <a:schemeClr val="bg1"/>
                </a:solidFill>
              </a:endParaRPr>
            </a:p>
            <a:p>
              <a:r>
                <a:rPr lang="en-US" altLang="zh-TW" sz="2000" dirty="0">
                  <a:solidFill>
                    <a:schemeClr val="bg1"/>
                  </a:solidFill>
                </a:rPr>
                <a:t>28</a:t>
              </a:r>
              <a:r>
                <a:rPr lang="zh-TW" altLang="en-US" sz="2000" dirty="0">
                  <a:solidFill>
                    <a:schemeClr val="bg1"/>
                  </a:solidFill>
                </a:rPr>
                <a:t>秒</a:t>
              </a:r>
              <a:endParaRPr lang="en-US" altLang="zh-TW" sz="2000" dirty="0">
                <a:solidFill>
                  <a:schemeClr val="bg1"/>
                </a:solidFill>
              </a:endParaRPr>
            </a:p>
            <a:p>
              <a:r>
                <a:rPr lang="en-US" altLang="zh-TW" sz="2000" dirty="0">
                  <a:solidFill>
                    <a:schemeClr val="bg1"/>
                  </a:solidFill>
                </a:rPr>
                <a:t>31.5</a:t>
              </a:r>
              <a:r>
                <a:rPr lang="zh-TW" altLang="en-US" sz="2000" dirty="0">
                  <a:solidFill>
                    <a:schemeClr val="bg1"/>
                  </a:solidFill>
                </a:rPr>
                <a:t>秒</a:t>
              </a:r>
              <a:endParaRPr lang="en-US" altLang="zh-TW" sz="2000" dirty="0">
                <a:solidFill>
                  <a:schemeClr val="bg1"/>
                </a:solidFill>
              </a:endParaRPr>
            </a:p>
            <a:p>
              <a:r>
                <a:rPr lang="en-US" altLang="zh-TW" sz="2000" dirty="0">
                  <a:solidFill>
                    <a:schemeClr val="bg1"/>
                  </a:solidFill>
                </a:rPr>
                <a:t>33</a:t>
              </a:r>
              <a:r>
                <a:rPr lang="zh-TW" altLang="en-US" sz="2000" dirty="0">
                  <a:solidFill>
                    <a:schemeClr val="bg1"/>
                  </a:solidFill>
                </a:rPr>
                <a:t>秒</a:t>
              </a:r>
              <a:endParaRPr lang="en-US" altLang="zh-TW" sz="2000" dirty="0">
                <a:solidFill>
                  <a:schemeClr val="bg1"/>
                </a:solidFill>
              </a:endParaRPr>
            </a:p>
            <a:p>
              <a:r>
                <a:rPr lang="en-US" altLang="zh-TW" sz="2000" dirty="0">
                  <a:solidFill>
                    <a:schemeClr val="bg1"/>
                  </a:solidFill>
                </a:rPr>
                <a:t>40</a:t>
              </a:r>
              <a:r>
                <a:rPr lang="zh-TW" altLang="en-US" sz="2000" dirty="0">
                  <a:solidFill>
                    <a:schemeClr val="bg1"/>
                  </a:solidFill>
                </a:rPr>
                <a:t>秒</a:t>
              </a:r>
              <a:endParaRPr lang="en-US" altLang="zh-TW" sz="2000" dirty="0">
                <a:solidFill>
                  <a:schemeClr val="bg1"/>
                </a:solidFill>
              </a:endParaRPr>
            </a:p>
            <a:p>
              <a:r>
                <a:rPr lang="en-US" altLang="zh-TW" sz="2000" dirty="0">
                  <a:solidFill>
                    <a:schemeClr val="bg1"/>
                  </a:solidFill>
                </a:rPr>
                <a:t>42</a:t>
              </a:r>
              <a:r>
                <a:rPr lang="zh-TW" altLang="en-US" sz="2000" dirty="0">
                  <a:solidFill>
                    <a:schemeClr val="bg1"/>
                  </a:solidFill>
                </a:rPr>
                <a:t>秒</a:t>
              </a:r>
              <a:endParaRPr lang="en-US" altLang="zh-TW" sz="2000" dirty="0">
                <a:solidFill>
                  <a:schemeClr val="bg1"/>
                </a:solidFill>
              </a:endParaRPr>
            </a:p>
            <a:p>
              <a:r>
                <a:rPr lang="en-US" altLang="zh-TW" sz="2000" dirty="0">
                  <a:solidFill>
                    <a:schemeClr val="bg1"/>
                  </a:solidFill>
                </a:rPr>
                <a:t>46</a:t>
              </a:r>
              <a:r>
                <a:rPr lang="zh-TW" altLang="en-US" sz="2000" dirty="0">
                  <a:solidFill>
                    <a:schemeClr val="bg1"/>
                  </a:solidFill>
                </a:rPr>
                <a:t>秒</a:t>
              </a:r>
              <a:endParaRPr lang="en-US" altLang="zh-TW" sz="2000" dirty="0">
                <a:solidFill>
                  <a:schemeClr val="bg1"/>
                </a:solidFill>
              </a:endParaRPr>
            </a:p>
            <a:p>
              <a:r>
                <a:rPr lang="en-US" altLang="zh-TW" sz="2000" dirty="0">
                  <a:solidFill>
                    <a:schemeClr val="bg1"/>
                  </a:solidFill>
                </a:rPr>
                <a:t>53</a:t>
              </a:r>
              <a:r>
                <a:rPr lang="zh-TW" altLang="en-US" sz="2000" dirty="0">
                  <a:solidFill>
                    <a:schemeClr val="bg1"/>
                  </a:solidFill>
                </a:rPr>
                <a:t>秒</a:t>
              </a:r>
              <a:endParaRPr lang="en-US" altLang="zh-TW" sz="2000" dirty="0">
                <a:solidFill>
                  <a:schemeClr val="bg1"/>
                </a:solidFill>
              </a:endParaRPr>
            </a:p>
            <a:p>
              <a:r>
                <a:rPr lang="en-US" altLang="zh-TW" sz="2000" dirty="0">
                  <a:solidFill>
                    <a:schemeClr val="bg1"/>
                  </a:solidFill>
                </a:rPr>
                <a:t>55</a:t>
              </a:r>
              <a:r>
                <a:rPr lang="zh-TW" altLang="en-US" sz="2000" dirty="0">
                  <a:solidFill>
                    <a:schemeClr val="bg1"/>
                  </a:solidFill>
                </a:rPr>
                <a:t>秒</a:t>
              </a:r>
              <a:endParaRPr lang="en-US" altLang="zh-TW" sz="2000" dirty="0">
                <a:solidFill>
                  <a:schemeClr val="bg1"/>
                </a:solidFill>
              </a:endParaRPr>
            </a:p>
            <a:p>
              <a:r>
                <a:rPr lang="en-US" altLang="zh-TW" sz="2000" dirty="0">
                  <a:solidFill>
                    <a:schemeClr val="bg1"/>
                  </a:solidFill>
                </a:rPr>
                <a:t>56.5</a:t>
              </a:r>
              <a:r>
                <a:rPr lang="zh-TW" altLang="en-US" sz="2000" dirty="0">
                  <a:solidFill>
                    <a:schemeClr val="bg1"/>
                  </a:solidFill>
                </a:rPr>
                <a:t>秒</a:t>
              </a:r>
              <a:endParaRPr lang="en-US" altLang="zh-TW" sz="2000" dirty="0">
                <a:solidFill>
                  <a:schemeClr val="bg1"/>
                </a:solidFill>
              </a:endParaRPr>
            </a:p>
            <a:p>
              <a:r>
                <a:rPr lang="en-US" altLang="zh-TW" sz="2000" dirty="0">
                  <a:solidFill>
                    <a:schemeClr val="bg1"/>
                  </a:solidFill>
                </a:rPr>
                <a:t>59.5</a:t>
              </a:r>
              <a:r>
                <a:rPr lang="zh-TW" altLang="en-US" sz="2000" dirty="0">
                  <a:solidFill>
                    <a:schemeClr val="bg1"/>
                  </a:solidFill>
                </a:rPr>
                <a:t>秒</a:t>
              </a:r>
            </a:p>
          </p:txBody>
        </p:sp>
        <p:sp>
          <p:nvSpPr>
            <p:cNvPr id="22" name="五邊形 21">
              <a:extLst>
                <a:ext uri="{FF2B5EF4-FFF2-40B4-BE49-F238E27FC236}">
                  <a16:creationId xmlns:a16="http://schemas.microsoft.com/office/drawing/2014/main" id="{74EDC210-97B0-4378-B145-38372FA5CEB8}"/>
                </a:ext>
              </a:extLst>
            </p:cNvPr>
            <p:cNvSpPr/>
            <p:nvPr/>
          </p:nvSpPr>
          <p:spPr>
            <a:xfrm>
              <a:off x="3366697" y="1943740"/>
              <a:ext cx="259976" cy="233082"/>
            </a:xfrm>
            <a:prstGeom prst="pentago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6" name="星形: 五角 8">
              <a:extLst>
                <a:ext uri="{FF2B5EF4-FFF2-40B4-BE49-F238E27FC236}">
                  <a16:creationId xmlns:a16="http://schemas.microsoft.com/office/drawing/2014/main" id="{BECAB91F-88CB-0545-A23C-C7CAF1BD9F35}"/>
                </a:ext>
              </a:extLst>
            </p:cNvPr>
            <p:cNvSpPr/>
            <p:nvPr/>
          </p:nvSpPr>
          <p:spPr>
            <a:xfrm>
              <a:off x="3674549" y="952748"/>
              <a:ext cx="331694" cy="316240"/>
            </a:xfrm>
            <a:prstGeom prst="star5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星形: 五角 8">
              <a:extLst>
                <a:ext uri="{FF2B5EF4-FFF2-40B4-BE49-F238E27FC236}">
                  <a16:creationId xmlns:a16="http://schemas.microsoft.com/office/drawing/2014/main" id="{61A97BDD-92DF-2744-B6C9-034BFFBB240E}"/>
                </a:ext>
              </a:extLst>
            </p:cNvPr>
            <p:cNvSpPr/>
            <p:nvPr/>
          </p:nvSpPr>
          <p:spPr>
            <a:xfrm>
              <a:off x="3674549" y="1879051"/>
              <a:ext cx="331694" cy="316240"/>
            </a:xfrm>
            <a:prstGeom prst="star5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星形: 五角 8">
              <a:extLst>
                <a:ext uri="{FF2B5EF4-FFF2-40B4-BE49-F238E27FC236}">
                  <a16:creationId xmlns:a16="http://schemas.microsoft.com/office/drawing/2014/main" id="{F2915A77-AECB-0A49-A81A-6450E9B2E200}"/>
                </a:ext>
              </a:extLst>
            </p:cNvPr>
            <p:cNvSpPr/>
            <p:nvPr/>
          </p:nvSpPr>
          <p:spPr>
            <a:xfrm>
              <a:off x="3701541" y="3961507"/>
              <a:ext cx="331694" cy="316240"/>
            </a:xfrm>
            <a:prstGeom prst="star5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五邊形 21">
              <a:extLst>
                <a:ext uri="{FF2B5EF4-FFF2-40B4-BE49-F238E27FC236}">
                  <a16:creationId xmlns:a16="http://schemas.microsoft.com/office/drawing/2014/main" id="{DAA8989B-AAF4-9F4C-8730-6BC0E4405F2D}"/>
                </a:ext>
              </a:extLst>
            </p:cNvPr>
            <p:cNvSpPr/>
            <p:nvPr/>
          </p:nvSpPr>
          <p:spPr>
            <a:xfrm>
              <a:off x="3366697" y="4364461"/>
              <a:ext cx="259976" cy="233082"/>
            </a:xfrm>
            <a:prstGeom prst="pentago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C9A66B82-F4FC-4CA7-A4AB-DFAEF68276A8}"/>
              </a:ext>
            </a:extLst>
          </p:cNvPr>
          <p:cNvGrpSpPr/>
          <p:nvPr/>
        </p:nvGrpSpPr>
        <p:grpSpPr>
          <a:xfrm>
            <a:off x="4664814" y="654540"/>
            <a:ext cx="2009542" cy="5324535"/>
            <a:chOff x="4679577" y="338183"/>
            <a:chExt cx="2009542" cy="5324535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EE02A4DB-4024-4A8A-958C-092C910E2A20}"/>
                </a:ext>
              </a:extLst>
            </p:cNvPr>
            <p:cNvSpPr txBox="1"/>
            <p:nvPr/>
          </p:nvSpPr>
          <p:spPr>
            <a:xfrm>
              <a:off x="4679577" y="338183"/>
              <a:ext cx="1404124" cy="5324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chemeClr val="bg1"/>
                  </a:solidFill>
                </a:rPr>
                <a:t>1</a:t>
              </a:r>
              <a:r>
                <a:rPr lang="zh-TW" altLang="en-US" sz="2000" dirty="0">
                  <a:solidFill>
                    <a:schemeClr val="bg1"/>
                  </a:solidFill>
                </a:rPr>
                <a:t>分</a:t>
              </a:r>
              <a:r>
                <a:rPr lang="en-US" altLang="zh-TW" sz="2000" dirty="0">
                  <a:solidFill>
                    <a:schemeClr val="bg1"/>
                  </a:solidFill>
                </a:rPr>
                <a:t>9</a:t>
              </a:r>
              <a:r>
                <a:rPr lang="zh-TW" altLang="en-US" sz="2000" dirty="0">
                  <a:solidFill>
                    <a:schemeClr val="bg1"/>
                  </a:solidFill>
                </a:rPr>
                <a:t>秒</a:t>
              </a:r>
              <a:endParaRPr lang="en-US" altLang="zh-TW" sz="2000" dirty="0">
                <a:solidFill>
                  <a:schemeClr val="bg1"/>
                </a:solidFill>
              </a:endParaRPr>
            </a:p>
            <a:p>
              <a:r>
                <a:rPr lang="en-US" altLang="zh-TW" sz="2000" dirty="0">
                  <a:solidFill>
                    <a:schemeClr val="bg1"/>
                  </a:solidFill>
                </a:rPr>
                <a:t>1</a:t>
              </a:r>
              <a:r>
                <a:rPr lang="zh-TW" altLang="en-US" sz="2000" dirty="0">
                  <a:solidFill>
                    <a:schemeClr val="bg1"/>
                  </a:solidFill>
                </a:rPr>
                <a:t>分</a:t>
              </a:r>
              <a:r>
                <a:rPr lang="en-US" altLang="zh-TW" sz="2000" dirty="0">
                  <a:solidFill>
                    <a:schemeClr val="bg1"/>
                  </a:solidFill>
                </a:rPr>
                <a:t>12</a:t>
              </a:r>
              <a:r>
                <a:rPr lang="zh-TW" altLang="en-US" sz="2000" dirty="0">
                  <a:solidFill>
                    <a:schemeClr val="bg1"/>
                  </a:solidFill>
                </a:rPr>
                <a:t>秒</a:t>
              </a:r>
              <a:endParaRPr lang="en-US" altLang="zh-TW" sz="2000" dirty="0">
                <a:solidFill>
                  <a:schemeClr val="bg1"/>
                </a:solidFill>
              </a:endParaRPr>
            </a:p>
            <a:p>
              <a:r>
                <a:rPr lang="en-US" altLang="zh-TW" sz="2000" dirty="0">
                  <a:solidFill>
                    <a:schemeClr val="bg1"/>
                  </a:solidFill>
                </a:rPr>
                <a:t>1</a:t>
              </a:r>
              <a:r>
                <a:rPr lang="zh-TW" altLang="en-US" sz="2000" dirty="0">
                  <a:solidFill>
                    <a:schemeClr val="bg1"/>
                  </a:solidFill>
                </a:rPr>
                <a:t>分</a:t>
              </a:r>
              <a:r>
                <a:rPr lang="en-US" altLang="zh-TW" sz="2000" dirty="0">
                  <a:solidFill>
                    <a:schemeClr val="bg1"/>
                  </a:solidFill>
                </a:rPr>
                <a:t>14.5</a:t>
              </a:r>
              <a:r>
                <a:rPr lang="zh-TW" altLang="en-US" sz="2000" dirty="0">
                  <a:solidFill>
                    <a:schemeClr val="bg1"/>
                  </a:solidFill>
                </a:rPr>
                <a:t>秒</a:t>
              </a:r>
              <a:endParaRPr lang="en-US" altLang="zh-TW" sz="2000" dirty="0">
                <a:solidFill>
                  <a:schemeClr val="bg1"/>
                </a:solidFill>
              </a:endParaRPr>
            </a:p>
            <a:p>
              <a:r>
                <a:rPr lang="en-US" altLang="zh-TW" sz="2000" dirty="0">
                  <a:solidFill>
                    <a:schemeClr val="bg1"/>
                  </a:solidFill>
                </a:rPr>
                <a:t>1</a:t>
              </a:r>
              <a:r>
                <a:rPr lang="zh-TW" altLang="en-US" sz="2000" dirty="0">
                  <a:solidFill>
                    <a:schemeClr val="bg1"/>
                  </a:solidFill>
                </a:rPr>
                <a:t>分</a:t>
              </a:r>
              <a:r>
                <a:rPr lang="en-US" altLang="zh-TW" sz="2000" dirty="0">
                  <a:solidFill>
                    <a:schemeClr val="bg1"/>
                  </a:solidFill>
                </a:rPr>
                <a:t>16</a:t>
              </a:r>
              <a:r>
                <a:rPr lang="zh-TW" altLang="en-US" sz="2000" dirty="0">
                  <a:solidFill>
                    <a:schemeClr val="bg1"/>
                  </a:solidFill>
                </a:rPr>
                <a:t>秒</a:t>
              </a:r>
              <a:endParaRPr lang="en-US" altLang="zh-TW" sz="2000" dirty="0">
                <a:solidFill>
                  <a:schemeClr val="bg1"/>
                </a:solidFill>
              </a:endParaRPr>
            </a:p>
            <a:p>
              <a:r>
                <a:rPr lang="en-US" altLang="zh-TW" sz="2000" dirty="0">
                  <a:solidFill>
                    <a:schemeClr val="bg1"/>
                  </a:solidFill>
                </a:rPr>
                <a:t>1</a:t>
              </a:r>
              <a:r>
                <a:rPr lang="zh-TW" altLang="en-US" sz="2000" dirty="0">
                  <a:solidFill>
                    <a:schemeClr val="bg1"/>
                  </a:solidFill>
                </a:rPr>
                <a:t>分</a:t>
              </a:r>
              <a:r>
                <a:rPr lang="en-US" altLang="zh-TW" sz="2000" dirty="0">
                  <a:solidFill>
                    <a:schemeClr val="bg1"/>
                  </a:solidFill>
                </a:rPr>
                <a:t>19</a:t>
              </a:r>
              <a:r>
                <a:rPr lang="zh-TW" altLang="en-US" sz="2000" dirty="0">
                  <a:solidFill>
                    <a:schemeClr val="bg1"/>
                  </a:solidFill>
                </a:rPr>
                <a:t>秒</a:t>
              </a:r>
              <a:endParaRPr lang="en-US" altLang="zh-TW" sz="2000" dirty="0">
                <a:solidFill>
                  <a:schemeClr val="bg1"/>
                </a:solidFill>
              </a:endParaRPr>
            </a:p>
            <a:p>
              <a:r>
                <a:rPr lang="en-US" altLang="zh-TW" sz="2000" dirty="0">
                  <a:solidFill>
                    <a:schemeClr val="bg1"/>
                  </a:solidFill>
                </a:rPr>
                <a:t>1</a:t>
              </a:r>
              <a:r>
                <a:rPr lang="zh-TW" altLang="en-US" sz="2000" dirty="0">
                  <a:solidFill>
                    <a:schemeClr val="bg1"/>
                  </a:solidFill>
                </a:rPr>
                <a:t>分</a:t>
              </a:r>
              <a:r>
                <a:rPr lang="en-US" altLang="zh-TW" sz="2000" dirty="0">
                  <a:solidFill>
                    <a:schemeClr val="bg1"/>
                  </a:solidFill>
                </a:rPr>
                <a:t>22</a:t>
              </a:r>
              <a:r>
                <a:rPr lang="zh-TW" altLang="en-US" sz="2000" dirty="0">
                  <a:solidFill>
                    <a:schemeClr val="bg1"/>
                  </a:solidFill>
                </a:rPr>
                <a:t>秒</a:t>
              </a:r>
              <a:endParaRPr lang="en-US" altLang="zh-TW" sz="2000" dirty="0">
                <a:solidFill>
                  <a:schemeClr val="bg1"/>
                </a:solidFill>
              </a:endParaRPr>
            </a:p>
            <a:p>
              <a:r>
                <a:rPr lang="en-US" altLang="zh-TW" sz="2000" dirty="0">
                  <a:solidFill>
                    <a:schemeClr val="bg1"/>
                  </a:solidFill>
                </a:rPr>
                <a:t>1</a:t>
              </a:r>
              <a:r>
                <a:rPr lang="zh-TW" altLang="en-US" sz="2000" dirty="0">
                  <a:solidFill>
                    <a:schemeClr val="bg1"/>
                  </a:solidFill>
                </a:rPr>
                <a:t>分</a:t>
              </a:r>
              <a:r>
                <a:rPr lang="en-US" altLang="zh-TW" sz="2000" dirty="0">
                  <a:solidFill>
                    <a:schemeClr val="bg1"/>
                  </a:solidFill>
                </a:rPr>
                <a:t>25</a:t>
              </a:r>
              <a:r>
                <a:rPr lang="zh-TW" altLang="en-US" sz="2000" dirty="0">
                  <a:solidFill>
                    <a:schemeClr val="bg1"/>
                  </a:solidFill>
                </a:rPr>
                <a:t>秒</a:t>
              </a:r>
              <a:endParaRPr lang="en-US" altLang="zh-TW" sz="2000" dirty="0">
                <a:solidFill>
                  <a:schemeClr val="bg1"/>
                </a:solidFill>
              </a:endParaRPr>
            </a:p>
            <a:p>
              <a:r>
                <a:rPr lang="en-US" altLang="zh-TW" sz="2000" dirty="0">
                  <a:solidFill>
                    <a:schemeClr val="bg1"/>
                  </a:solidFill>
                </a:rPr>
                <a:t>1</a:t>
              </a:r>
              <a:r>
                <a:rPr lang="zh-TW" altLang="en-US" sz="2000" dirty="0">
                  <a:solidFill>
                    <a:schemeClr val="bg1"/>
                  </a:solidFill>
                </a:rPr>
                <a:t>分</a:t>
              </a:r>
              <a:r>
                <a:rPr lang="en-US" altLang="zh-TW" sz="2000" dirty="0">
                  <a:solidFill>
                    <a:schemeClr val="bg1"/>
                  </a:solidFill>
                </a:rPr>
                <a:t>27</a:t>
              </a:r>
              <a:r>
                <a:rPr lang="zh-TW" altLang="en-US" sz="2000" dirty="0">
                  <a:solidFill>
                    <a:schemeClr val="bg1"/>
                  </a:solidFill>
                </a:rPr>
                <a:t>秒</a:t>
              </a:r>
              <a:endParaRPr lang="en-US" altLang="zh-TW" sz="2000" dirty="0">
                <a:solidFill>
                  <a:schemeClr val="bg1"/>
                </a:solidFill>
              </a:endParaRPr>
            </a:p>
            <a:p>
              <a:r>
                <a:rPr lang="en-US" altLang="zh-TW" sz="2000" dirty="0">
                  <a:solidFill>
                    <a:schemeClr val="bg1"/>
                  </a:solidFill>
                </a:rPr>
                <a:t>1</a:t>
              </a:r>
              <a:r>
                <a:rPr lang="zh-TW" altLang="en-US" sz="2000" dirty="0">
                  <a:solidFill>
                    <a:schemeClr val="bg1"/>
                  </a:solidFill>
                </a:rPr>
                <a:t>分</a:t>
              </a:r>
              <a:r>
                <a:rPr lang="en-US" altLang="zh-TW" sz="2000" dirty="0">
                  <a:solidFill>
                    <a:schemeClr val="bg1"/>
                  </a:solidFill>
                </a:rPr>
                <a:t>28</a:t>
              </a:r>
              <a:r>
                <a:rPr lang="zh-TW" altLang="en-US" sz="2000" dirty="0">
                  <a:solidFill>
                    <a:schemeClr val="bg1"/>
                  </a:solidFill>
                </a:rPr>
                <a:t>秒</a:t>
              </a:r>
              <a:endParaRPr lang="en-US" altLang="zh-TW" sz="2000" dirty="0">
                <a:solidFill>
                  <a:schemeClr val="bg1"/>
                </a:solidFill>
              </a:endParaRPr>
            </a:p>
            <a:p>
              <a:r>
                <a:rPr lang="en-US" altLang="zh-TW" sz="2000" dirty="0">
                  <a:solidFill>
                    <a:schemeClr val="bg1"/>
                  </a:solidFill>
                </a:rPr>
                <a:t>1</a:t>
              </a:r>
              <a:r>
                <a:rPr lang="zh-TW" altLang="en-US" sz="2000" dirty="0">
                  <a:solidFill>
                    <a:schemeClr val="bg1"/>
                  </a:solidFill>
                </a:rPr>
                <a:t>分</a:t>
              </a:r>
              <a:r>
                <a:rPr lang="en-US" altLang="zh-TW" sz="2000" dirty="0">
                  <a:solidFill>
                    <a:schemeClr val="bg1"/>
                  </a:solidFill>
                </a:rPr>
                <a:t>30.5</a:t>
              </a:r>
              <a:r>
                <a:rPr lang="zh-TW" altLang="en-US" sz="2000" dirty="0">
                  <a:solidFill>
                    <a:schemeClr val="bg1"/>
                  </a:solidFill>
                </a:rPr>
                <a:t>秒</a:t>
              </a:r>
              <a:endParaRPr lang="en-US" altLang="zh-TW" sz="2000" dirty="0">
                <a:solidFill>
                  <a:schemeClr val="bg1"/>
                </a:solidFill>
              </a:endParaRPr>
            </a:p>
            <a:p>
              <a:r>
                <a:rPr lang="en-US" altLang="zh-TW" sz="2000" dirty="0">
                  <a:solidFill>
                    <a:schemeClr val="bg1"/>
                  </a:solidFill>
                </a:rPr>
                <a:t>1</a:t>
              </a:r>
              <a:r>
                <a:rPr lang="zh-TW" altLang="en-US" sz="2000" dirty="0">
                  <a:solidFill>
                    <a:schemeClr val="bg1"/>
                  </a:solidFill>
                </a:rPr>
                <a:t>分</a:t>
              </a:r>
              <a:r>
                <a:rPr lang="en-US" altLang="zh-TW" sz="2000" dirty="0">
                  <a:solidFill>
                    <a:schemeClr val="bg1"/>
                  </a:solidFill>
                </a:rPr>
                <a:t>36</a:t>
              </a:r>
              <a:r>
                <a:rPr lang="zh-TW" altLang="en-US" sz="2000" dirty="0">
                  <a:solidFill>
                    <a:schemeClr val="bg1"/>
                  </a:solidFill>
                </a:rPr>
                <a:t>秒</a:t>
              </a:r>
              <a:endParaRPr lang="en-US" altLang="zh-TW" sz="2000" dirty="0">
                <a:solidFill>
                  <a:schemeClr val="bg1"/>
                </a:solidFill>
              </a:endParaRPr>
            </a:p>
            <a:p>
              <a:r>
                <a:rPr lang="en-US" altLang="zh-TW" sz="2000" dirty="0">
                  <a:solidFill>
                    <a:schemeClr val="bg1"/>
                  </a:solidFill>
                </a:rPr>
                <a:t>1</a:t>
              </a:r>
              <a:r>
                <a:rPr lang="zh-TW" altLang="en-US" sz="2000" dirty="0">
                  <a:solidFill>
                    <a:schemeClr val="bg1"/>
                  </a:solidFill>
                </a:rPr>
                <a:t>分</a:t>
              </a:r>
              <a:r>
                <a:rPr lang="en-US" altLang="zh-TW" sz="2000" dirty="0">
                  <a:solidFill>
                    <a:schemeClr val="bg1"/>
                  </a:solidFill>
                </a:rPr>
                <a:t>38</a:t>
              </a:r>
              <a:r>
                <a:rPr lang="zh-TW" altLang="en-US" sz="2000" dirty="0">
                  <a:solidFill>
                    <a:schemeClr val="bg1"/>
                  </a:solidFill>
                </a:rPr>
                <a:t>秒</a:t>
              </a:r>
              <a:endParaRPr lang="en-US" altLang="zh-TW" sz="2000" dirty="0">
                <a:solidFill>
                  <a:schemeClr val="bg1"/>
                </a:solidFill>
              </a:endParaRPr>
            </a:p>
            <a:p>
              <a:r>
                <a:rPr lang="en-US" altLang="zh-TW" sz="2000" dirty="0">
                  <a:solidFill>
                    <a:schemeClr val="bg1"/>
                  </a:solidFill>
                </a:rPr>
                <a:t>1</a:t>
              </a:r>
              <a:r>
                <a:rPr lang="zh-TW" altLang="en-US" sz="2000" dirty="0">
                  <a:solidFill>
                    <a:schemeClr val="bg1"/>
                  </a:solidFill>
                </a:rPr>
                <a:t>分</a:t>
              </a:r>
              <a:r>
                <a:rPr lang="en-US" altLang="zh-TW" sz="2000" dirty="0">
                  <a:solidFill>
                    <a:schemeClr val="bg1"/>
                  </a:solidFill>
                </a:rPr>
                <a:t>45</a:t>
              </a:r>
              <a:r>
                <a:rPr lang="zh-TW" altLang="en-US" sz="2000" dirty="0">
                  <a:solidFill>
                    <a:schemeClr val="bg1"/>
                  </a:solidFill>
                </a:rPr>
                <a:t>秒</a:t>
              </a:r>
              <a:endParaRPr lang="en-US" altLang="zh-TW" sz="2000" dirty="0">
                <a:solidFill>
                  <a:schemeClr val="bg1"/>
                </a:solidFill>
              </a:endParaRPr>
            </a:p>
            <a:p>
              <a:r>
                <a:rPr lang="en-US" altLang="zh-TW" sz="2000" dirty="0">
                  <a:solidFill>
                    <a:schemeClr val="bg1"/>
                  </a:solidFill>
                </a:rPr>
                <a:t>1</a:t>
              </a:r>
              <a:r>
                <a:rPr lang="zh-TW" altLang="en-US" sz="2000" dirty="0">
                  <a:solidFill>
                    <a:schemeClr val="bg1"/>
                  </a:solidFill>
                </a:rPr>
                <a:t>分</a:t>
              </a:r>
              <a:r>
                <a:rPr lang="en-US" altLang="zh-TW" sz="2000" dirty="0">
                  <a:solidFill>
                    <a:schemeClr val="bg1"/>
                  </a:solidFill>
                </a:rPr>
                <a:t>49.5</a:t>
              </a:r>
              <a:r>
                <a:rPr lang="zh-TW" altLang="en-US" sz="2000" dirty="0">
                  <a:solidFill>
                    <a:schemeClr val="bg1"/>
                  </a:solidFill>
                </a:rPr>
                <a:t>秒</a:t>
              </a:r>
              <a:endParaRPr lang="en-US" altLang="zh-TW" sz="2000" dirty="0">
                <a:solidFill>
                  <a:schemeClr val="bg1"/>
                </a:solidFill>
              </a:endParaRPr>
            </a:p>
            <a:p>
              <a:r>
                <a:rPr lang="en-US" altLang="zh-TW" sz="2000" dirty="0">
                  <a:solidFill>
                    <a:schemeClr val="bg1"/>
                  </a:solidFill>
                </a:rPr>
                <a:t>1</a:t>
              </a:r>
              <a:r>
                <a:rPr lang="zh-TW" altLang="en-US" sz="2000" dirty="0">
                  <a:solidFill>
                    <a:schemeClr val="bg1"/>
                  </a:solidFill>
                </a:rPr>
                <a:t>分</a:t>
              </a:r>
              <a:r>
                <a:rPr lang="en-US" altLang="zh-TW" sz="2000" dirty="0">
                  <a:solidFill>
                    <a:schemeClr val="bg1"/>
                  </a:solidFill>
                </a:rPr>
                <a:t>50.5</a:t>
              </a:r>
              <a:r>
                <a:rPr lang="zh-TW" altLang="en-US" sz="2000" dirty="0">
                  <a:solidFill>
                    <a:schemeClr val="bg1"/>
                  </a:solidFill>
                </a:rPr>
                <a:t>秒</a:t>
              </a:r>
              <a:endParaRPr lang="en-US" altLang="zh-TW" sz="2000" dirty="0">
                <a:solidFill>
                  <a:schemeClr val="bg1"/>
                </a:solidFill>
              </a:endParaRPr>
            </a:p>
            <a:p>
              <a:r>
                <a:rPr lang="en-US" altLang="zh-TW" sz="2000" dirty="0">
                  <a:solidFill>
                    <a:schemeClr val="bg1"/>
                  </a:solidFill>
                </a:rPr>
                <a:t>1</a:t>
              </a:r>
              <a:r>
                <a:rPr lang="zh-TW" altLang="en-US" sz="2000" dirty="0">
                  <a:solidFill>
                    <a:schemeClr val="bg1"/>
                  </a:solidFill>
                </a:rPr>
                <a:t>分</a:t>
              </a:r>
              <a:r>
                <a:rPr lang="en-US" altLang="zh-TW" sz="2000" dirty="0">
                  <a:solidFill>
                    <a:schemeClr val="bg1"/>
                  </a:solidFill>
                </a:rPr>
                <a:t>53</a:t>
              </a:r>
              <a:r>
                <a:rPr lang="zh-TW" altLang="en-US" sz="2000" dirty="0">
                  <a:solidFill>
                    <a:schemeClr val="bg1"/>
                  </a:solidFill>
                </a:rPr>
                <a:t>秒</a:t>
              </a:r>
              <a:endParaRPr lang="en-US" altLang="zh-TW" sz="2000" dirty="0">
                <a:solidFill>
                  <a:schemeClr val="bg1"/>
                </a:solidFill>
              </a:endParaRPr>
            </a:p>
            <a:p>
              <a:r>
                <a:rPr lang="en-US" altLang="zh-TW" sz="2000" dirty="0">
                  <a:solidFill>
                    <a:schemeClr val="bg1"/>
                  </a:solidFill>
                </a:rPr>
                <a:t>1</a:t>
              </a:r>
              <a:r>
                <a:rPr lang="zh-TW" altLang="en-US" sz="2000" dirty="0">
                  <a:solidFill>
                    <a:schemeClr val="bg1"/>
                  </a:solidFill>
                </a:rPr>
                <a:t>分</a:t>
              </a:r>
              <a:r>
                <a:rPr lang="en-US" altLang="zh-TW" sz="2000" dirty="0">
                  <a:solidFill>
                    <a:schemeClr val="bg1"/>
                  </a:solidFill>
                </a:rPr>
                <a:t>55</a:t>
              </a:r>
              <a:r>
                <a:rPr lang="zh-TW" altLang="en-US" sz="2000" dirty="0">
                  <a:solidFill>
                    <a:schemeClr val="bg1"/>
                  </a:solidFill>
                </a:rPr>
                <a:t>秒</a:t>
              </a:r>
            </a:p>
          </p:txBody>
        </p:sp>
        <p:sp>
          <p:nvSpPr>
            <p:cNvPr id="65" name="星形: 五角 8">
              <a:extLst>
                <a:ext uri="{FF2B5EF4-FFF2-40B4-BE49-F238E27FC236}">
                  <a16:creationId xmlns:a16="http://schemas.microsoft.com/office/drawing/2014/main" id="{D6C196A1-2CD9-5341-9C17-35EBA27E39A5}"/>
                </a:ext>
              </a:extLst>
            </p:cNvPr>
            <p:cNvSpPr/>
            <p:nvPr/>
          </p:nvSpPr>
          <p:spPr>
            <a:xfrm>
              <a:off x="6060452" y="1879051"/>
              <a:ext cx="331694" cy="316240"/>
            </a:xfrm>
            <a:prstGeom prst="star5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星形: 五角 8">
              <a:extLst>
                <a:ext uri="{FF2B5EF4-FFF2-40B4-BE49-F238E27FC236}">
                  <a16:creationId xmlns:a16="http://schemas.microsoft.com/office/drawing/2014/main" id="{28535B8A-588B-0945-8991-54F635D4DF42}"/>
                </a:ext>
              </a:extLst>
            </p:cNvPr>
            <p:cNvSpPr/>
            <p:nvPr/>
          </p:nvSpPr>
          <p:spPr>
            <a:xfrm>
              <a:off x="6302188" y="3080643"/>
              <a:ext cx="331694" cy="316240"/>
            </a:xfrm>
            <a:prstGeom prst="star5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星形: 五角 8">
              <a:extLst>
                <a:ext uri="{FF2B5EF4-FFF2-40B4-BE49-F238E27FC236}">
                  <a16:creationId xmlns:a16="http://schemas.microsoft.com/office/drawing/2014/main" id="{C22EE5A0-AB6F-C749-BB95-B3FA1030DCC0}"/>
                </a:ext>
              </a:extLst>
            </p:cNvPr>
            <p:cNvSpPr/>
            <p:nvPr/>
          </p:nvSpPr>
          <p:spPr>
            <a:xfrm>
              <a:off x="6311152" y="3425414"/>
              <a:ext cx="331694" cy="316240"/>
            </a:xfrm>
            <a:prstGeom prst="star5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星形: 五角 8">
              <a:extLst>
                <a:ext uri="{FF2B5EF4-FFF2-40B4-BE49-F238E27FC236}">
                  <a16:creationId xmlns:a16="http://schemas.microsoft.com/office/drawing/2014/main" id="{D3A427EA-A347-B445-A855-7C11D7DF488D}"/>
                </a:ext>
              </a:extLst>
            </p:cNvPr>
            <p:cNvSpPr/>
            <p:nvPr/>
          </p:nvSpPr>
          <p:spPr>
            <a:xfrm>
              <a:off x="6357425" y="4635212"/>
              <a:ext cx="331694" cy="316240"/>
            </a:xfrm>
            <a:prstGeom prst="star5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五邊形 21">
              <a:extLst>
                <a:ext uri="{FF2B5EF4-FFF2-40B4-BE49-F238E27FC236}">
                  <a16:creationId xmlns:a16="http://schemas.microsoft.com/office/drawing/2014/main" id="{D4E551D4-8D43-3343-BB9B-1B26185BB55C}"/>
                </a:ext>
              </a:extLst>
            </p:cNvPr>
            <p:cNvSpPr/>
            <p:nvPr/>
          </p:nvSpPr>
          <p:spPr>
            <a:xfrm>
              <a:off x="5997869" y="4360012"/>
              <a:ext cx="259976" cy="233082"/>
            </a:xfrm>
            <a:prstGeom prst="pentago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五邊形 21">
              <a:extLst>
                <a:ext uri="{FF2B5EF4-FFF2-40B4-BE49-F238E27FC236}">
                  <a16:creationId xmlns:a16="http://schemas.microsoft.com/office/drawing/2014/main" id="{45A510F6-4F95-3A41-BBB8-8A2C2C6313A6}"/>
                </a:ext>
              </a:extLst>
            </p:cNvPr>
            <p:cNvSpPr/>
            <p:nvPr/>
          </p:nvSpPr>
          <p:spPr>
            <a:xfrm>
              <a:off x="6028764" y="4704669"/>
              <a:ext cx="259976" cy="233082"/>
            </a:xfrm>
            <a:prstGeom prst="pentago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6" name="五邊形 21">
            <a:extLst>
              <a:ext uri="{FF2B5EF4-FFF2-40B4-BE49-F238E27FC236}">
                <a16:creationId xmlns:a16="http://schemas.microsoft.com/office/drawing/2014/main" id="{C078B4BC-2E67-5048-9E1B-6DCF3E8F7547}"/>
              </a:ext>
            </a:extLst>
          </p:cNvPr>
          <p:cNvSpPr/>
          <p:nvPr/>
        </p:nvSpPr>
        <p:spPr>
          <a:xfrm>
            <a:off x="7944072" y="4360012"/>
            <a:ext cx="259976" cy="23308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C39B9669-2760-468F-A473-EA8352660697}"/>
              </a:ext>
            </a:extLst>
          </p:cNvPr>
          <p:cNvGrpSpPr/>
          <p:nvPr/>
        </p:nvGrpSpPr>
        <p:grpSpPr>
          <a:xfrm>
            <a:off x="6911192" y="663245"/>
            <a:ext cx="1994345" cy="5324535"/>
            <a:chOff x="6911192" y="663245"/>
            <a:chExt cx="1994345" cy="5324535"/>
          </a:xfrm>
        </p:grpSpPr>
        <p:sp>
          <p:nvSpPr>
            <p:cNvPr id="78" name="星形: 五角 8">
              <a:extLst>
                <a:ext uri="{FF2B5EF4-FFF2-40B4-BE49-F238E27FC236}">
                  <a16:creationId xmlns:a16="http://schemas.microsoft.com/office/drawing/2014/main" id="{4D56E8F2-E0F6-0343-9FD0-12EEF5A57B75}"/>
                </a:ext>
              </a:extLst>
            </p:cNvPr>
            <p:cNvSpPr/>
            <p:nvPr/>
          </p:nvSpPr>
          <p:spPr>
            <a:xfrm>
              <a:off x="8311753" y="2475274"/>
              <a:ext cx="331694" cy="316240"/>
            </a:xfrm>
            <a:prstGeom prst="star5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8AFF2D09-A791-4216-87F0-4428B1BCDBA9}"/>
                </a:ext>
              </a:extLst>
            </p:cNvPr>
            <p:cNvGrpSpPr/>
            <p:nvPr/>
          </p:nvGrpSpPr>
          <p:grpSpPr>
            <a:xfrm>
              <a:off x="6911192" y="663245"/>
              <a:ext cx="1994345" cy="5324535"/>
              <a:chOff x="6841921" y="346889"/>
              <a:chExt cx="1994345" cy="5324535"/>
            </a:xfrm>
          </p:grpSpPr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DA31FB9D-8DBF-4A0E-AA84-B539F7E1F2AC}"/>
                  </a:ext>
                </a:extLst>
              </p:cNvPr>
              <p:cNvSpPr txBox="1"/>
              <p:nvPr/>
            </p:nvSpPr>
            <p:spPr>
              <a:xfrm>
                <a:off x="6841921" y="346889"/>
                <a:ext cx="1356301" cy="5324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>
                    <a:solidFill>
                      <a:schemeClr val="bg1"/>
                    </a:solidFill>
                  </a:rPr>
                  <a:t>2</a:t>
                </a:r>
                <a:r>
                  <a:rPr lang="zh-TW" altLang="en-US" sz="2000" dirty="0">
                    <a:solidFill>
                      <a:schemeClr val="bg1"/>
                    </a:solidFill>
                  </a:rPr>
                  <a:t>分</a:t>
                </a:r>
                <a:r>
                  <a:rPr lang="en-US" altLang="zh-TW" sz="2000" dirty="0">
                    <a:solidFill>
                      <a:schemeClr val="bg1"/>
                    </a:solidFill>
                  </a:rPr>
                  <a:t>9</a:t>
                </a:r>
                <a:r>
                  <a:rPr lang="zh-TW" altLang="en-US" sz="2000" dirty="0">
                    <a:solidFill>
                      <a:schemeClr val="bg1"/>
                    </a:solidFill>
                  </a:rPr>
                  <a:t>秒</a:t>
                </a:r>
                <a:endParaRPr lang="en-US" altLang="zh-TW" sz="2000" dirty="0">
                  <a:solidFill>
                    <a:schemeClr val="bg1"/>
                  </a:solidFill>
                </a:endParaRPr>
              </a:p>
              <a:p>
                <a:r>
                  <a:rPr lang="en-US" altLang="zh-TW" sz="2000" dirty="0">
                    <a:solidFill>
                      <a:schemeClr val="bg1"/>
                    </a:solidFill>
                  </a:rPr>
                  <a:t>2</a:t>
                </a:r>
                <a:r>
                  <a:rPr lang="zh-TW" altLang="en-US" sz="2000" dirty="0">
                    <a:solidFill>
                      <a:schemeClr val="bg1"/>
                    </a:solidFill>
                  </a:rPr>
                  <a:t>分</a:t>
                </a:r>
                <a:r>
                  <a:rPr lang="en-US" altLang="zh-TW" sz="2000" dirty="0">
                    <a:solidFill>
                      <a:schemeClr val="bg1"/>
                    </a:solidFill>
                  </a:rPr>
                  <a:t>11.5</a:t>
                </a:r>
                <a:r>
                  <a:rPr lang="zh-TW" altLang="en-US" sz="2000" dirty="0">
                    <a:solidFill>
                      <a:schemeClr val="bg1"/>
                    </a:solidFill>
                  </a:rPr>
                  <a:t>秒</a:t>
                </a:r>
                <a:endParaRPr lang="en-US" altLang="zh-TW" sz="2000" dirty="0">
                  <a:solidFill>
                    <a:schemeClr val="bg1"/>
                  </a:solidFill>
                </a:endParaRPr>
              </a:p>
              <a:p>
                <a:r>
                  <a:rPr lang="en-US" altLang="zh-TW" sz="2000" dirty="0">
                    <a:solidFill>
                      <a:schemeClr val="bg1"/>
                    </a:solidFill>
                  </a:rPr>
                  <a:t>2</a:t>
                </a:r>
                <a:r>
                  <a:rPr lang="zh-TW" altLang="en-US" sz="2000" dirty="0">
                    <a:solidFill>
                      <a:schemeClr val="bg1"/>
                    </a:solidFill>
                  </a:rPr>
                  <a:t>分</a:t>
                </a:r>
                <a:r>
                  <a:rPr lang="en-US" altLang="zh-TW" sz="2000" dirty="0">
                    <a:solidFill>
                      <a:schemeClr val="bg1"/>
                    </a:solidFill>
                  </a:rPr>
                  <a:t>14</a:t>
                </a:r>
                <a:r>
                  <a:rPr lang="zh-TW" altLang="en-US" sz="2000" dirty="0">
                    <a:solidFill>
                      <a:schemeClr val="bg1"/>
                    </a:solidFill>
                  </a:rPr>
                  <a:t>秒</a:t>
                </a:r>
                <a:endParaRPr lang="en-US" altLang="zh-TW" sz="2000" dirty="0">
                  <a:solidFill>
                    <a:schemeClr val="bg1"/>
                  </a:solidFill>
                </a:endParaRPr>
              </a:p>
              <a:p>
                <a:r>
                  <a:rPr lang="en-US" altLang="zh-TW" sz="2000" dirty="0">
                    <a:solidFill>
                      <a:schemeClr val="bg1"/>
                    </a:solidFill>
                  </a:rPr>
                  <a:t>2</a:t>
                </a:r>
                <a:r>
                  <a:rPr lang="zh-TW" altLang="en-US" sz="2000" dirty="0">
                    <a:solidFill>
                      <a:schemeClr val="bg1"/>
                    </a:solidFill>
                  </a:rPr>
                  <a:t>分</a:t>
                </a:r>
                <a:r>
                  <a:rPr lang="en-US" altLang="zh-TW" sz="2000" dirty="0">
                    <a:solidFill>
                      <a:schemeClr val="bg1"/>
                    </a:solidFill>
                  </a:rPr>
                  <a:t>17</a:t>
                </a:r>
                <a:r>
                  <a:rPr lang="zh-TW" altLang="en-US" sz="2000" dirty="0">
                    <a:solidFill>
                      <a:schemeClr val="bg1"/>
                    </a:solidFill>
                  </a:rPr>
                  <a:t>秒</a:t>
                </a:r>
                <a:endParaRPr lang="en-US" altLang="zh-TW" sz="2000" dirty="0">
                  <a:solidFill>
                    <a:schemeClr val="bg1"/>
                  </a:solidFill>
                </a:endParaRPr>
              </a:p>
              <a:p>
                <a:r>
                  <a:rPr lang="en-US" altLang="zh-TW" sz="2000" dirty="0">
                    <a:solidFill>
                      <a:schemeClr val="bg1"/>
                    </a:solidFill>
                  </a:rPr>
                  <a:t>2</a:t>
                </a:r>
                <a:r>
                  <a:rPr lang="zh-TW" altLang="en-US" sz="2000" dirty="0">
                    <a:solidFill>
                      <a:schemeClr val="bg1"/>
                    </a:solidFill>
                  </a:rPr>
                  <a:t>分</a:t>
                </a:r>
                <a:r>
                  <a:rPr lang="en-US" altLang="zh-TW" sz="2000" dirty="0">
                    <a:solidFill>
                      <a:schemeClr val="bg1"/>
                    </a:solidFill>
                  </a:rPr>
                  <a:t>19.5</a:t>
                </a:r>
                <a:r>
                  <a:rPr lang="zh-TW" altLang="en-US" sz="2000" dirty="0">
                    <a:solidFill>
                      <a:schemeClr val="bg1"/>
                    </a:solidFill>
                  </a:rPr>
                  <a:t>秒</a:t>
                </a:r>
                <a:endParaRPr lang="en-US" altLang="zh-TW" sz="2000" dirty="0">
                  <a:solidFill>
                    <a:schemeClr val="bg1"/>
                  </a:solidFill>
                </a:endParaRPr>
              </a:p>
              <a:p>
                <a:r>
                  <a:rPr lang="en-US" altLang="zh-TW" sz="2000" dirty="0">
                    <a:solidFill>
                      <a:schemeClr val="bg1"/>
                    </a:solidFill>
                  </a:rPr>
                  <a:t>2</a:t>
                </a:r>
                <a:r>
                  <a:rPr lang="zh-TW" altLang="en-US" sz="2000" dirty="0">
                    <a:solidFill>
                      <a:schemeClr val="bg1"/>
                    </a:solidFill>
                  </a:rPr>
                  <a:t>分</a:t>
                </a:r>
                <a:r>
                  <a:rPr lang="en-US" altLang="zh-TW" sz="2000" dirty="0">
                    <a:solidFill>
                      <a:schemeClr val="bg1"/>
                    </a:solidFill>
                  </a:rPr>
                  <a:t>21</a:t>
                </a:r>
                <a:r>
                  <a:rPr lang="zh-TW" altLang="en-US" sz="2000" dirty="0">
                    <a:solidFill>
                      <a:schemeClr val="bg1"/>
                    </a:solidFill>
                  </a:rPr>
                  <a:t>秒</a:t>
                </a:r>
                <a:endParaRPr lang="en-US" altLang="zh-TW" sz="2000" dirty="0">
                  <a:solidFill>
                    <a:schemeClr val="bg1"/>
                  </a:solidFill>
                </a:endParaRPr>
              </a:p>
              <a:p>
                <a:r>
                  <a:rPr lang="en-US" altLang="zh-TW" sz="2000" dirty="0">
                    <a:solidFill>
                      <a:schemeClr val="bg1"/>
                    </a:solidFill>
                  </a:rPr>
                  <a:t>2</a:t>
                </a:r>
                <a:r>
                  <a:rPr lang="zh-TW" altLang="en-US" sz="2000" dirty="0">
                    <a:solidFill>
                      <a:schemeClr val="bg1"/>
                    </a:solidFill>
                  </a:rPr>
                  <a:t>分</a:t>
                </a:r>
                <a:r>
                  <a:rPr lang="en-US" altLang="zh-TW" sz="2000" dirty="0">
                    <a:solidFill>
                      <a:schemeClr val="bg1"/>
                    </a:solidFill>
                  </a:rPr>
                  <a:t>24</a:t>
                </a:r>
                <a:r>
                  <a:rPr lang="zh-TW" altLang="en-US" sz="2000" dirty="0">
                    <a:solidFill>
                      <a:schemeClr val="bg1"/>
                    </a:solidFill>
                  </a:rPr>
                  <a:t>秒</a:t>
                </a:r>
                <a:endParaRPr lang="en-US" altLang="zh-TW" sz="2000" dirty="0">
                  <a:solidFill>
                    <a:schemeClr val="bg1"/>
                  </a:solidFill>
                </a:endParaRPr>
              </a:p>
              <a:p>
                <a:r>
                  <a:rPr lang="en-US" altLang="zh-TW" sz="2000" dirty="0">
                    <a:solidFill>
                      <a:schemeClr val="bg1"/>
                    </a:solidFill>
                  </a:rPr>
                  <a:t>2</a:t>
                </a:r>
                <a:r>
                  <a:rPr lang="zh-TW" altLang="en-US" sz="2000" dirty="0">
                    <a:solidFill>
                      <a:schemeClr val="bg1"/>
                    </a:solidFill>
                  </a:rPr>
                  <a:t>分</a:t>
                </a:r>
                <a:r>
                  <a:rPr lang="en-US" altLang="zh-TW" sz="2000" dirty="0">
                    <a:solidFill>
                      <a:schemeClr val="bg1"/>
                    </a:solidFill>
                  </a:rPr>
                  <a:t>25</a:t>
                </a:r>
                <a:r>
                  <a:rPr lang="zh-TW" altLang="en-US" sz="2000" dirty="0">
                    <a:solidFill>
                      <a:schemeClr val="bg1"/>
                    </a:solidFill>
                  </a:rPr>
                  <a:t>秒</a:t>
                </a:r>
                <a:endParaRPr lang="en-US" altLang="zh-TW" sz="2000" dirty="0">
                  <a:solidFill>
                    <a:schemeClr val="bg1"/>
                  </a:solidFill>
                </a:endParaRPr>
              </a:p>
              <a:p>
                <a:r>
                  <a:rPr lang="en-US" altLang="zh-TW" sz="2000" dirty="0">
                    <a:solidFill>
                      <a:schemeClr val="bg1"/>
                    </a:solidFill>
                  </a:rPr>
                  <a:t>2</a:t>
                </a:r>
                <a:r>
                  <a:rPr lang="zh-TW" altLang="en-US" sz="2000" dirty="0">
                    <a:solidFill>
                      <a:schemeClr val="bg1"/>
                    </a:solidFill>
                  </a:rPr>
                  <a:t>分</a:t>
                </a:r>
                <a:r>
                  <a:rPr lang="en-US" altLang="zh-TW" sz="2000" dirty="0">
                    <a:solidFill>
                      <a:schemeClr val="bg1"/>
                    </a:solidFill>
                  </a:rPr>
                  <a:t>27</a:t>
                </a:r>
                <a:r>
                  <a:rPr lang="zh-TW" altLang="en-US" sz="2000" dirty="0">
                    <a:solidFill>
                      <a:schemeClr val="bg1"/>
                    </a:solidFill>
                  </a:rPr>
                  <a:t>秒</a:t>
                </a:r>
                <a:endParaRPr lang="en-US" altLang="zh-TW" sz="2000" dirty="0">
                  <a:solidFill>
                    <a:schemeClr val="bg1"/>
                  </a:solidFill>
                </a:endParaRPr>
              </a:p>
              <a:p>
                <a:r>
                  <a:rPr lang="en-US" altLang="zh-TW" sz="2000" dirty="0">
                    <a:solidFill>
                      <a:schemeClr val="bg1"/>
                    </a:solidFill>
                  </a:rPr>
                  <a:t>2</a:t>
                </a:r>
                <a:r>
                  <a:rPr lang="zh-TW" altLang="en-US" sz="2000" dirty="0">
                    <a:solidFill>
                      <a:schemeClr val="bg1"/>
                    </a:solidFill>
                  </a:rPr>
                  <a:t>分</a:t>
                </a:r>
                <a:r>
                  <a:rPr lang="en-US" altLang="zh-TW" sz="2000" dirty="0">
                    <a:solidFill>
                      <a:schemeClr val="bg1"/>
                    </a:solidFill>
                  </a:rPr>
                  <a:t>28</a:t>
                </a:r>
                <a:r>
                  <a:rPr lang="zh-TW" altLang="en-US" sz="2000" dirty="0">
                    <a:solidFill>
                      <a:schemeClr val="bg1"/>
                    </a:solidFill>
                  </a:rPr>
                  <a:t>秒</a:t>
                </a:r>
                <a:endParaRPr lang="en-US" altLang="zh-TW" sz="2000" dirty="0">
                  <a:solidFill>
                    <a:schemeClr val="bg1"/>
                  </a:solidFill>
                </a:endParaRPr>
              </a:p>
              <a:p>
                <a:r>
                  <a:rPr lang="en-US" altLang="zh-TW" sz="2000" dirty="0">
                    <a:solidFill>
                      <a:schemeClr val="bg1"/>
                    </a:solidFill>
                  </a:rPr>
                  <a:t>2</a:t>
                </a:r>
                <a:r>
                  <a:rPr lang="zh-TW" altLang="en-US" sz="2000" dirty="0">
                    <a:solidFill>
                      <a:schemeClr val="bg1"/>
                    </a:solidFill>
                  </a:rPr>
                  <a:t>分</a:t>
                </a:r>
                <a:r>
                  <a:rPr lang="en-US" altLang="zh-TW" sz="2000" dirty="0">
                    <a:solidFill>
                      <a:schemeClr val="bg1"/>
                    </a:solidFill>
                  </a:rPr>
                  <a:t>33</a:t>
                </a:r>
                <a:r>
                  <a:rPr lang="zh-TW" altLang="en-US" sz="2000" dirty="0">
                    <a:solidFill>
                      <a:schemeClr val="bg1"/>
                    </a:solidFill>
                  </a:rPr>
                  <a:t>秒</a:t>
                </a:r>
                <a:endParaRPr lang="en-US" altLang="zh-TW" sz="2000" dirty="0">
                  <a:solidFill>
                    <a:schemeClr val="bg1"/>
                  </a:solidFill>
                </a:endParaRPr>
              </a:p>
              <a:p>
                <a:r>
                  <a:rPr lang="en-US" altLang="zh-TW" sz="2000" dirty="0">
                    <a:solidFill>
                      <a:schemeClr val="bg1"/>
                    </a:solidFill>
                  </a:rPr>
                  <a:t>2</a:t>
                </a:r>
                <a:r>
                  <a:rPr lang="zh-TW" altLang="en-US" sz="2000" dirty="0">
                    <a:solidFill>
                      <a:schemeClr val="bg1"/>
                    </a:solidFill>
                  </a:rPr>
                  <a:t>分</a:t>
                </a:r>
                <a:r>
                  <a:rPr lang="en-US" altLang="zh-TW" sz="2000" dirty="0">
                    <a:solidFill>
                      <a:schemeClr val="bg1"/>
                    </a:solidFill>
                  </a:rPr>
                  <a:t>35</a:t>
                </a:r>
                <a:r>
                  <a:rPr lang="zh-TW" altLang="en-US" sz="2000" dirty="0">
                    <a:solidFill>
                      <a:schemeClr val="bg1"/>
                    </a:solidFill>
                  </a:rPr>
                  <a:t>秒</a:t>
                </a:r>
                <a:endParaRPr lang="en-US" altLang="zh-TW" sz="2000" dirty="0">
                  <a:solidFill>
                    <a:schemeClr val="bg1"/>
                  </a:solidFill>
                </a:endParaRPr>
              </a:p>
              <a:p>
                <a:r>
                  <a:rPr lang="en-US" altLang="zh-TW" sz="2000" dirty="0">
                    <a:solidFill>
                      <a:schemeClr val="bg1"/>
                    </a:solidFill>
                  </a:rPr>
                  <a:t>2</a:t>
                </a:r>
                <a:r>
                  <a:rPr lang="zh-TW" altLang="en-US" sz="2000" dirty="0">
                    <a:solidFill>
                      <a:schemeClr val="bg1"/>
                    </a:solidFill>
                  </a:rPr>
                  <a:t>分</a:t>
                </a:r>
                <a:r>
                  <a:rPr lang="en-US" altLang="zh-TW" sz="2000" dirty="0">
                    <a:solidFill>
                      <a:schemeClr val="bg1"/>
                    </a:solidFill>
                  </a:rPr>
                  <a:t>40</a:t>
                </a:r>
                <a:r>
                  <a:rPr lang="zh-TW" altLang="en-US" sz="2000" dirty="0">
                    <a:solidFill>
                      <a:schemeClr val="bg1"/>
                    </a:solidFill>
                  </a:rPr>
                  <a:t>秒</a:t>
                </a:r>
                <a:endParaRPr lang="en-US" altLang="zh-TW" sz="2000" dirty="0">
                  <a:solidFill>
                    <a:schemeClr val="bg1"/>
                  </a:solidFill>
                </a:endParaRPr>
              </a:p>
              <a:p>
                <a:r>
                  <a:rPr lang="en-US" altLang="zh-TW" sz="2000" dirty="0">
                    <a:solidFill>
                      <a:schemeClr val="bg1"/>
                    </a:solidFill>
                  </a:rPr>
                  <a:t>2</a:t>
                </a:r>
                <a:r>
                  <a:rPr lang="zh-TW" altLang="en-US" sz="2000" dirty="0">
                    <a:solidFill>
                      <a:schemeClr val="bg1"/>
                    </a:solidFill>
                  </a:rPr>
                  <a:t>分</a:t>
                </a:r>
                <a:r>
                  <a:rPr lang="en-US" altLang="zh-TW" sz="2000" dirty="0">
                    <a:solidFill>
                      <a:schemeClr val="bg1"/>
                    </a:solidFill>
                  </a:rPr>
                  <a:t>41</a:t>
                </a:r>
                <a:r>
                  <a:rPr lang="zh-TW" altLang="en-US" sz="2000" dirty="0">
                    <a:solidFill>
                      <a:schemeClr val="bg1"/>
                    </a:solidFill>
                  </a:rPr>
                  <a:t>秒</a:t>
                </a:r>
                <a:endParaRPr lang="en-US" altLang="zh-TW" sz="2000" dirty="0">
                  <a:solidFill>
                    <a:schemeClr val="bg1"/>
                  </a:solidFill>
                </a:endParaRPr>
              </a:p>
              <a:p>
                <a:r>
                  <a:rPr lang="en-US" altLang="zh-TW" sz="2000" dirty="0">
                    <a:solidFill>
                      <a:schemeClr val="bg1"/>
                    </a:solidFill>
                  </a:rPr>
                  <a:t>2</a:t>
                </a:r>
                <a:r>
                  <a:rPr lang="zh-TW" altLang="en-US" sz="2000" dirty="0">
                    <a:solidFill>
                      <a:schemeClr val="bg1"/>
                    </a:solidFill>
                  </a:rPr>
                  <a:t>分</a:t>
                </a:r>
                <a:r>
                  <a:rPr lang="en-US" altLang="zh-TW" sz="2000" dirty="0">
                    <a:solidFill>
                      <a:schemeClr val="bg1"/>
                    </a:solidFill>
                  </a:rPr>
                  <a:t>43</a:t>
                </a:r>
                <a:r>
                  <a:rPr lang="zh-TW" altLang="en-US" sz="2000" dirty="0">
                    <a:solidFill>
                      <a:schemeClr val="bg1"/>
                    </a:solidFill>
                  </a:rPr>
                  <a:t>秒</a:t>
                </a:r>
                <a:endParaRPr lang="en-US" altLang="zh-TW" sz="2000" dirty="0">
                  <a:solidFill>
                    <a:schemeClr val="bg1"/>
                  </a:solidFill>
                </a:endParaRPr>
              </a:p>
              <a:p>
                <a:r>
                  <a:rPr lang="en-US" altLang="zh-TW" sz="2000" dirty="0">
                    <a:solidFill>
                      <a:schemeClr val="bg1"/>
                    </a:solidFill>
                  </a:rPr>
                  <a:t>2</a:t>
                </a:r>
                <a:r>
                  <a:rPr lang="zh-TW" altLang="en-US" sz="2000" dirty="0">
                    <a:solidFill>
                      <a:schemeClr val="bg1"/>
                    </a:solidFill>
                  </a:rPr>
                  <a:t>分</a:t>
                </a:r>
                <a:r>
                  <a:rPr lang="en-US" altLang="zh-TW" sz="2000" dirty="0">
                    <a:solidFill>
                      <a:schemeClr val="bg1"/>
                    </a:solidFill>
                  </a:rPr>
                  <a:t>48</a:t>
                </a:r>
                <a:r>
                  <a:rPr lang="zh-TW" altLang="en-US" sz="2000" dirty="0">
                    <a:solidFill>
                      <a:schemeClr val="bg1"/>
                    </a:solidFill>
                  </a:rPr>
                  <a:t>秒</a:t>
                </a:r>
                <a:endParaRPr lang="en-US" altLang="zh-TW" sz="2000" dirty="0">
                  <a:solidFill>
                    <a:schemeClr val="bg1"/>
                  </a:solidFill>
                </a:endParaRPr>
              </a:p>
              <a:p>
                <a:r>
                  <a:rPr lang="en-US" altLang="zh-TW" sz="2000" dirty="0">
                    <a:solidFill>
                      <a:schemeClr val="bg1"/>
                    </a:solidFill>
                  </a:rPr>
                  <a:t>2</a:t>
                </a:r>
                <a:r>
                  <a:rPr lang="zh-TW" altLang="en-US" sz="2000" dirty="0">
                    <a:solidFill>
                      <a:schemeClr val="bg1"/>
                    </a:solidFill>
                  </a:rPr>
                  <a:t>分</a:t>
                </a:r>
                <a:r>
                  <a:rPr lang="en-US" altLang="zh-TW" sz="2000" dirty="0">
                    <a:solidFill>
                      <a:schemeClr val="bg1"/>
                    </a:solidFill>
                  </a:rPr>
                  <a:t>50</a:t>
                </a:r>
                <a:r>
                  <a:rPr lang="zh-TW" altLang="en-US" sz="2000" dirty="0">
                    <a:solidFill>
                      <a:schemeClr val="bg1"/>
                    </a:solidFill>
                  </a:rPr>
                  <a:t>秒</a:t>
                </a:r>
              </a:p>
            </p:txBody>
          </p:sp>
          <p:grpSp>
            <p:nvGrpSpPr>
              <p:cNvPr id="9" name="群組 8">
                <a:extLst>
                  <a:ext uri="{FF2B5EF4-FFF2-40B4-BE49-F238E27FC236}">
                    <a16:creationId xmlns:a16="http://schemas.microsoft.com/office/drawing/2014/main" id="{DE772DFA-3A7B-4FB4-BE30-5D82920B809A}"/>
                  </a:ext>
                </a:extLst>
              </p:cNvPr>
              <p:cNvGrpSpPr/>
              <p:nvPr/>
            </p:nvGrpSpPr>
            <p:grpSpPr>
              <a:xfrm>
                <a:off x="7938246" y="627045"/>
                <a:ext cx="898020" cy="4915165"/>
                <a:chOff x="7938246" y="627045"/>
                <a:chExt cx="898020" cy="4915165"/>
              </a:xfrm>
            </p:grpSpPr>
            <p:sp>
              <p:nvSpPr>
                <p:cNvPr id="75" name="星形: 五角 8">
                  <a:extLst>
                    <a:ext uri="{FF2B5EF4-FFF2-40B4-BE49-F238E27FC236}">
                      <a16:creationId xmlns:a16="http://schemas.microsoft.com/office/drawing/2014/main" id="{EEF268B7-D3C4-B940-ADFA-1EAEB3F31C4D}"/>
                    </a:ext>
                  </a:extLst>
                </p:cNvPr>
                <p:cNvSpPr/>
                <p:nvPr/>
              </p:nvSpPr>
              <p:spPr>
                <a:xfrm>
                  <a:off x="8504572" y="627045"/>
                  <a:ext cx="331694" cy="316240"/>
                </a:xfrm>
                <a:prstGeom prst="star5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6" name="星形: 五角 8">
                  <a:extLst>
                    <a:ext uri="{FF2B5EF4-FFF2-40B4-BE49-F238E27FC236}">
                      <a16:creationId xmlns:a16="http://schemas.microsoft.com/office/drawing/2014/main" id="{3C94D9D5-1DE5-7346-8584-F652FE1A909C}"/>
                    </a:ext>
                  </a:extLst>
                </p:cNvPr>
                <p:cNvSpPr/>
                <p:nvPr/>
              </p:nvSpPr>
              <p:spPr>
                <a:xfrm>
                  <a:off x="8320720" y="974668"/>
                  <a:ext cx="331694" cy="316240"/>
                </a:xfrm>
                <a:prstGeom prst="star5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7" name="星形: 五角 8">
                  <a:extLst>
                    <a:ext uri="{FF2B5EF4-FFF2-40B4-BE49-F238E27FC236}">
                      <a16:creationId xmlns:a16="http://schemas.microsoft.com/office/drawing/2014/main" id="{D22EC09B-8917-9945-B323-D71AFCF285D3}"/>
                    </a:ext>
                  </a:extLst>
                </p:cNvPr>
                <p:cNvSpPr/>
                <p:nvPr/>
              </p:nvSpPr>
              <p:spPr>
                <a:xfrm>
                  <a:off x="8356274" y="1900971"/>
                  <a:ext cx="331694" cy="316240"/>
                </a:xfrm>
                <a:prstGeom prst="star5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79" name="星形: 五角 8">
                  <a:extLst>
                    <a:ext uri="{FF2B5EF4-FFF2-40B4-BE49-F238E27FC236}">
                      <a16:creationId xmlns:a16="http://schemas.microsoft.com/office/drawing/2014/main" id="{1D0BB2D0-0CFA-6F42-8259-B13E5A8D30F0}"/>
                    </a:ext>
                  </a:extLst>
                </p:cNvPr>
                <p:cNvSpPr/>
                <p:nvPr/>
              </p:nvSpPr>
              <p:spPr>
                <a:xfrm>
                  <a:off x="8311753" y="3102563"/>
                  <a:ext cx="331694" cy="316240"/>
                </a:xfrm>
                <a:prstGeom prst="star5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0" name="星形: 五角 8">
                  <a:extLst>
                    <a:ext uri="{FF2B5EF4-FFF2-40B4-BE49-F238E27FC236}">
                      <a16:creationId xmlns:a16="http://schemas.microsoft.com/office/drawing/2014/main" id="{9032ACD0-64F0-5D4F-97A5-DE5701ACEF58}"/>
                    </a:ext>
                  </a:extLst>
                </p:cNvPr>
                <p:cNvSpPr/>
                <p:nvPr/>
              </p:nvSpPr>
              <p:spPr>
                <a:xfrm>
                  <a:off x="8293325" y="4299667"/>
                  <a:ext cx="331694" cy="316240"/>
                </a:xfrm>
                <a:prstGeom prst="star5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1" name="星形: 五角 8">
                  <a:extLst>
                    <a:ext uri="{FF2B5EF4-FFF2-40B4-BE49-F238E27FC236}">
                      <a16:creationId xmlns:a16="http://schemas.microsoft.com/office/drawing/2014/main" id="{E5ED8F1D-9D10-184D-A524-737CB45DE11A}"/>
                    </a:ext>
                  </a:extLst>
                </p:cNvPr>
                <p:cNvSpPr/>
                <p:nvPr/>
              </p:nvSpPr>
              <p:spPr>
                <a:xfrm>
                  <a:off x="8286499" y="5225970"/>
                  <a:ext cx="331694" cy="316240"/>
                </a:xfrm>
                <a:prstGeom prst="star5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4" name="五邊形 21">
                  <a:extLst>
                    <a:ext uri="{FF2B5EF4-FFF2-40B4-BE49-F238E27FC236}">
                      <a16:creationId xmlns:a16="http://schemas.microsoft.com/office/drawing/2014/main" id="{D2B8F452-28AE-174C-A4A1-04EFD9594B60}"/>
                    </a:ext>
                  </a:extLst>
                </p:cNvPr>
                <p:cNvSpPr/>
                <p:nvPr/>
              </p:nvSpPr>
              <p:spPr>
                <a:xfrm>
                  <a:off x="7944072" y="3470696"/>
                  <a:ext cx="259976" cy="233082"/>
                </a:xfrm>
                <a:prstGeom prst="pentagon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35" name="五邊形 21">
                  <a:extLst>
                    <a:ext uri="{FF2B5EF4-FFF2-40B4-BE49-F238E27FC236}">
                      <a16:creationId xmlns:a16="http://schemas.microsoft.com/office/drawing/2014/main" id="{C6D478DA-3166-DA46-8FCE-8358AD278B08}"/>
                    </a:ext>
                  </a:extLst>
                </p:cNvPr>
                <p:cNvSpPr/>
                <p:nvPr/>
              </p:nvSpPr>
              <p:spPr>
                <a:xfrm>
                  <a:off x="7952810" y="3763698"/>
                  <a:ext cx="259976" cy="233082"/>
                </a:xfrm>
                <a:prstGeom prst="pentagon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37" name="五邊形 21">
                  <a:extLst>
                    <a:ext uri="{FF2B5EF4-FFF2-40B4-BE49-F238E27FC236}">
                      <a16:creationId xmlns:a16="http://schemas.microsoft.com/office/drawing/2014/main" id="{05FBB29D-E765-0C47-8C06-17192D0950CF}"/>
                    </a:ext>
                  </a:extLst>
                </p:cNvPr>
                <p:cNvSpPr/>
                <p:nvPr/>
              </p:nvSpPr>
              <p:spPr>
                <a:xfrm>
                  <a:off x="7938246" y="5303453"/>
                  <a:ext cx="259976" cy="233082"/>
                </a:xfrm>
                <a:prstGeom prst="pentagon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122381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7E12258-5D8B-49AB-982D-C8C3A514028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AA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C3D96D8-5DB3-456A-80DD-B8BC6E98C973}"/>
              </a:ext>
            </a:extLst>
          </p:cNvPr>
          <p:cNvSpPr/>
          <p:nvPr/>
        </p:nvSpPr>
        <p:spPr>
          <a:xfrm>
            <a:off x="1383323" y="1131277"/>
            <a:ext cx="9425353" cy="4595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446B277-8379-4F16-ADDB-53DAA4E11B6C}"/>
              </a:ext>
            </a:extLst>
          </p:cNvPr>
          <p:cNvSpPr/>
          <p:nvPr/>
        </p:nvSpPr>
        <p:spPr>
          <a:xfrm>
            <a:off x="9636369" y="-606669"/>
            <a:ext cx="1172307" cy="1172307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26E9D5A-F42D-4B48-B561-285B31800984}"/>
              </a:ext>
            </a:extLst>
          </p:cNvPr>
          <p:cNvSpPr/>
          <p:nvPr/>
        </p:nvSpPr>
        <p:spPr>
          <a:xfrm>
            <a:off x="10125596" y="4416669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99A122B-A91D-4D9E-8FA2-E7C55C861283}"/>
              </a:ext>
            </a:extLst>
          </p:cNvPr>
          <p:cNvSpPr/>
          <p:nvPr/>
        </p:nvSpPr>
        <p:spPr>
          <a:xfrm>
            <a:off x="2374338" y="5149163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3D7AFE4-7044-42F8-BB68-85B04089D042}"/>
              </a:ext>
            </a:extLst>
          </p:cNvPr>
          <p:cNvSpPr/>
          <p:nvPr/>
        </p:nvSpPr>
        <p:spPr>
          <a:xfrm>
            <a:off x="1951053" y="1372927"/>
            <a:ext cx="731226" cy="73122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1520369-0C66-4B7B-A84B-568401C8B0C1}"/>
              </a:ext>
            </a:extLst>
          </p:cNvPr>
          <p:cNvSpPr/>
          <p:nvPr/>
        </p:nvSpPr>
        <p:spPr>
          <a:xfrm>
            <a:off x="546800" y="3755781"/>
            <a:ext cx="347296" cy="347296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F491E46-B921-4D3C-A9CA-BF96FF197D11}"/>
              </a:ext>
            </a:extLst>
          </p:cNvPr>
          <p:cNvSpPr/>
          <p:nvPr/>
        </p:nvSpPr>
        <p:spPr>
          <a:xfrm>
            <a:off x="8579720" y="957629"/>
            <a:ext cx="347296" cy="347296"/>
          </a:xfrm>
          <a:prstGeom prst="ellipse">
            <a:avLst/>
          </a:prstGeom>
          <a:solidFill>
            <a:srgbClr val="BC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6A5ED56-659A-437A-ABF7-A18CFFB582E5}"/>
              </a:ext>
            </a:extLst>
          </p:cNvPr>
          <p:cNvSpPr/>
          <p:nvPr/>
        </p:nvSpPr>
        <p:spPr>
          <a:xfrm>
            <a:off x="8645356" y="4829175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0432BE6-2F65-4079-8080-DE57B2F4794E}"/>
              </a:ext>
            </a:extLst>
          </p:cNvPr>
          <p:cNvGrpSpPr/>
          <p:nvPr/>
        </p:nvGrpSpPr>
        <p:grpSpPr>
          <a:xfrm>
            <a:off x="5587999" y="6098930"/>
            <a:ext cx="1016000" cy="152400"/>
            <a:chOff x="-2407920" y="-1463040"/>
            <a:chExt cx="1828800" cy="274320"/>
          </a:xfrm>
          <a:solidFill>
            <a:srgbClr val="ECD9CA"/>
          </a:solidFill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FEDCE25D-38D7-4917-A6CD-C49BD71D3807}"/>
                </a:ext>
              </a:extLst>
            </p:cNvPr>
            <p:cNvSpPr/>
            <p:nvPr/>
          </p:nvSpPr>
          <p:spPr>
            <a:xfrm>
              <a:off x="-240792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BE93F5B1-3C8B-4B28-846A-EE30C7898EBC}"/>
                </a:ext>
              </a:extLst>
            </p:cNvPr>
            <p:cNvSpPr/>
            <p:nvPr/>
          </p:nvSpPr>
          <p:spPr>
            <a:xfrm>
              <a:off x="-188976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64CC17B1-4782-4EEE-8D28-26FC05542E9E}"/>
                </a:ext>
              </a:extLst>
            </p:cNvPr>
            <p:cNvSpPr/>
            <p:nvPr/>
          </p:nvSpPr>
          <p:spPr>
            <a:xfrm>
              <a:off x="-137160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771C1EC9-0100-47A7-9539-5792FA1FBCEE}"/>
                </a:ext>
              </a:extLst>
            </p:cNvPr>
            <p:cNvSpPr/>
            <p:nvPr/>
          </p:nvSpPr>
          <p:spPr>
            <a:xfrm>
              <a:off x="-85344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21" name="iṩļïḓè">
            <a:extLst>
              <a:ext uri="{FF2B5EF4-FFF2-40B4-BE49-F238E27FC236}">
                <a16:creationId xmlns:a16="http://schemas.microsoft.com/office/drawing/2014/main" id="{9599E744-4F4F-455A-A581-DBA9D46C8FC7}"/>
              </a:ext>
            </a:extLst>
          </p:cNvPr>
          <p:cNvSpPr txBox="1"/>
          <p:nvPr/>
        </p:nvSpPr>
        <p:spPr bwMode="auto">
          <a:xfrm>
            <a:off x="5123122" y="2185890"/>
            <a:ext cx="1948009" cy="505824"/>
          </a:xfrm>
          <a:prstGeom prst="roundRect">
            <a:avLst>
              <a:gd name="adj" fmla="val 5000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dist">
              <a:spcBef>
                <a:spcPct val="0"/>
              </a:spcBef>
            </a:pPr>
            <a:endParaRPr lang="en-US" altLang="zh-CN" b="1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7342A9C-AF44-4AFB-B33E-A90080B640CD}"/>
              </a:ext>
            </a:extLst>
          </p:cNvPr>
          <p:cNvSpPr txBox="1"/>
          <p:nvPr/>
        </p:nvSpPr>
        <p:spPr>
          <a:xfrm>
            <a:off x="2666440" y="2476360"/>
            <a:ext cx="6830406" cy="2137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用新程式更改</a:t>
            </a:r>
            <a:r>
              <a:rPr lang="af-ZA" altLang="zh-TW" sz="3600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slide_window</a:t>
            </a:r>
          </a:p>
          <a:p>
            <a:pPr algn="ctr">
              <a:lnSpc>
                <a:spcPct val="200000"/>
              </a:lnSpc>
            </a:pPr>
            <a:r>
              <a:rPr lang="zh-TW" altLang="en-US" sz="3600" b="0" i="0">
                <a:solidFill>
                  <a:srgbClr val="05050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紀錄準確率</a:t>
            </a:r>
            <a:endParaRPr lang="af-ZA" altLang="zh-TW" sz="3600" b="0" i="0" dirty="0">
              <a:solidFill>
                <a:srgbClr val="050505"/>
              </a:solidFill>
              <a:effectLst/>
              <a:latin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03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EB972D41-7D18-43A5-8323-3048F8A231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9E60990-58C8-458C-B889-340953F6C91E}"/>
              </a:ext>
            </a:extLst>
          </p:cNvPr>
          <p:cNvSpPr txBox="1"/>
          <p:nvPr/>
        </p:nvSpPr>
        <p:spPr>
          <a:xfrm>
            <a:off x="2770648" y="400110"/>
            <a:ext cx="5534333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dirty="0">
                <a:solidFill>
                  <a:schemeClr val="bg1"/>
                </a:solidFill>
              </a:rPr>
              <a:t>3.5秒 出現 吼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5秒 出現 吼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5.5秒 出現 那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8.5秒 出現 吼</a:t>
            </a:r>
          </a:p>
          <a:p>
            <a:r>
              <a:rPr lang="zh-TW" altLang="en-US" sz="1400" strike="sngStrike" dirty="0">
                <a:solidFill>
                  <a:schemeClr val="bg1"/>
                </a:solidFill>
              </a:rPr>
              <a:t>8.6秒 出現 那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11秒 出現 那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12秒 出現 吼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13秒 出現 吼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14秒 出現 吼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14.5秒 出現 那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16秒 出現 吼</a:t>
            </a:r>
          </a:p>
          <a:p>
            <a:r>
              <a:rPr lang="zh-TW" altLang="en-US" sz="1400" strike="sngStrike" dirty="0">
                <a:solidFill>
                  <a:schemeClr val="bg1"/>
                </a:solidFill>
              </a:rPr>
              <a:t>16.2秒 出現 那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19秒 出現 吼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23秒 出現 那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28秒 出現 吼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28.1秒 出現 那</a:t>
            </a:r>
          </a:p>
          <a:p>
            <a:r>
              <a:rPr lang="zh-TW" altLang="en-US" sz="1400" strike="sngStrike" dirty="0">
                <a:solidFill>
                  <a:schemeClr val="bg1"/>
                </a:solidFill>
              </a:rPr>
              <a:t>31.5秒 出現 吼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33秒 出現 吼</a:t>
            </a:r>
          </a:p>
          <a:p>
            <a:r>
              <a:rPr lang="zh-TW" altLang="en-US" sz="1400" strike="sngStrike" dirty="0">
                <a:solidFill>
                  <a:schemeClr val="bg1"/>
                </a:solidFill>
              </a:rPr>
              <a:t>33.5秒 出現 那</a:t>
            </a:r>
          </a:p>
          <a:p>
            <a:r>
              <a:rPr lang="zh-TW" altLang="en-US" sz="1400" strike="sngStrike" dirty="0">
                <a:solidFill>
                  <a:schemeClr val="bg1"/>
                </a:solidFill>
              </a:rPr>
              <a:t>36秒 出現 那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40秒 出現 吼</a:t>
            </a:r>
            <a:endParaRPr lang="en-US" altLang="zh-TW" sz="1400" dirty="0">
              <a:solidFill>
                <a:schemeClr val="bg1"/>
              </a:solidFill>
            </a:endParaRPr>
          </a:p>
          <a:p>
            <a:r>
              <a:rPr lang="en-US" altLang="zh-TW" sz="1400" dirty="0">
                <a:solidFill>
                  <a:schemeClr val="bg1"/>
                </a:solidFill>
              </a:rPr>
              <a:t>42</a:t>
            </a:r>
            <a:r>
              <a:rPr lang="zh-TW" altLang="en-US" sz="1400" dirty="0">
                <a:solidFill>
                  <a:schemeClr val="bg1"/>
                </a:solidFill>
              </a:rPr>
              <a:t>秒 出現 吼</a:t>
            </a:r>
          </a:p>
          <a:p>
            <a:r>
              <a:rPr lang="en-US" altLang="zh-TW" sz="1400" strike="sngStrike" dirty="0">
                <a:solidFill>
                  <a:schemeClr val="bg1"/>
                </a:solidFill>
              </a:rPr>
              <a:t>42.2</a:t>
            </a:r>
            <a:r>
              <a:rPr lang="zh-TW" altLang="en-US" sz="1400" strike="sngStrike" dirty="0">
                <a:solidFill>
                  <a:schemeClr val="bg1"/>
                </a:solidFill>
              </a:rPr>
              <a:t>秒 出現 那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46</a:t>
            </a:r>
            <a:r>
              <a:rPr lang="zh-TW" altLang="en-US" sz="1400" dirty="0">
                <a:solidFill>
                  <a:schemeClr val="bg1"/>
                </a:solidFill>
              </a:rPr>
              <a:t>秒 出現 吼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53</a:t>
            </a:r>
            <a:r>
              <a:rPr lang="zh-TW" altLang="en-US" sz="1400" dirty="0">
                <a:solidFill>
                  <a:schemeClr val="bg1"/>
                </a:solidFill>
              </a:rPr>
              <a:t>秒 出現 吼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55</a:t>
            </a:r>
            <a:r>
              <a:rPr lang="zh-TW" altLang="en-US" sz="1400" dirty="0">
                <a:solidFill>
                  <a:schemeClr val="bg1"/>
                </a:solidFill>
              </a:rPr>
              <a:t>秒 出現 吼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56.5</a:t>
            </a:r>
            <a:r>
              <a:rPr lang="zh-TW" altLang="en-US" sz="1400" dirty="0">
                <a:solidFill>
                  <a:schemeClr val="bg1"/>
                </a:solidFill>
              </a:rPr>
              <a:t>秒 出現 吼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59.5</a:t>
            </a:r>
            <a:r>
              <a:rPr lang="zh-TW" altLang="en-US" sz="1400" dirty="0">
                <a:solidFill>
                  <a:schemeClr val="bg1"/>
                </a:solidFill>
              </a:rPr>
              <a:t>秒 出現 吼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C332C57-831F-41D5-9A2A-1AFB3EAB52B5}"/>
              </a:ext>
            </a:extLst>
          </p:cNvPr>
          <p:cNvSpPr txBox="1"/>
          <p:nvPr/>
        </p:nvSpPr>
        <p:spPr>
          <a:xfrm>
            <a:off x="80683" y="0"/>
            <a:ext cx="3926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solidFill>
                  <a:schemeClr val="bg1"/>
                </a:solidFill>
              </a:rPr>
              <a:t>appendEnergyTT.tlite</a:t>
            </a:r>
            <a:endParaRPr lang="en-US" altLang="zh-TW" sz="2000" dirty="0">
              <a:solidFill>
                <a:schemeClr val="bg1"/>
              </a:solidFill>
            </a:endParaRPr>
          </a:p>
          <a:p>
            <a:r>
              <a:rPr lang="en-US" altLang="zh-TW" sz="2000" dirty="0">
                <a:solidFill>
                  <a:schemeClr val="bg1"/>
                </a:solidFill>
              </a:rPr>
              <a:t>Chen.wav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9" name="五邊形 18">
            <a:extLst>
              <a:ext uri="{FF2B5EF4-FFF2-40B4-BE49-F238E27FC236}">
                <a16:creationId xmlns:a16="http://schemas.microsoft.com/office/drawing/2014/main" id="{0277FBA5-D0BF-453F-9DC0-1B15E43D4AE0}"/>
              </a:ext>
            </a:extLst>
          </p:cNvPr>
          <p:cNvSpPr/>
          <p:nvPr/>
        </p:nvSpPr>
        <p:spPr>
          <a:xfrm>
            <a:off x="3844048" y="2185472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五邊形 20">
            <a:extLst>
              <a:ext uri="{FF2B5EF4-FFF2-40B4-BE49-F238E27FC236}">
                <a16:creationId xmlns:a16="http://schemas.microsoft.com/office/drawing/2014/main" id="{EBEA5DFB-106E-464E-A72E-D0B2760B3694}"/>
              </a:ext>
            </a:extLst>
          </p:cNvPr>
          <p:cNvSpPr/>
          <p:nvPr/>
        </p:nvSpPr>
        <p:spPr>
          <a:xfrm>
            <a:off x="3867372" y="5396032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C3C70A7-8F07-42E7-ABEF-0709BD9892CB}"/>
              </a:ext>
            </a:extLst>
          </p:cNvPr>
          <p:cNvSpPr txBox="1"/>
          <p:nvPr/>
        </p:nvSpPr>
        <p:spPr>
          <a:xfrm>
            <a:off x="4512900" y="200055"/>
            <a:ext cx="5534333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TW" altLang="en-US" sz="1400" dirty="0">
              <a:solidFill>
                <a:schemeClr val="bg1"/>
              </a:solidFill>
            </a:endParaRPr>
          </a:p>
          <a:p>
            <a:r>
              <a:rPr lang="en-US" altLang="zh-TW" sz="1400" dirty="0">
                <a:solidFill>
                  <a:schemeClr val="bg1"/>
                </a:solidFill>
              </a:rPr>
              <a:t>1</a:t>
            </a:r>
            <a:r>
              <a:rPr lang="zh-TW" altLang="en-US" sz="1400" dirty="0">
                <a:solidFill>
                  <a:schemeClr val="bg1"/>
                </a:solidFill>
              </a:rPr>
              <a:t>分</a:t>
            </a:r>
            <a:r>
              <a:rPr lang="en-US" altLang="zh-TW" sz="1400" dirty="0">
                <a:solidFill>
                  <a:schemeClr val="bg1"/>
                </a:solidFill>
              </a:rPr>
              <a:t>7</a:t>
            </a:r>
            <a:r>
              <a:rPr lang="zh-TW" altLang="en-US" sz="1400" dirty="0">
                <a:solidFill>
                  <a:schemeClr val="bg1"/>
                </a:solidFill>
              </a:rPr>
              <a:t>秒 出現 那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1</a:t>
            </a:r>
            <a:r>
              <a:rPr lang="zh-TW" altLang="en-US" sz="1400" dirty="0">
                <a:solidFill>
                  <a:schemeClr val="bg1"/>
                </a:solidFill>
              </a:rPr>
              <a:t>分</a:t>
            </a:r>
            <a:r>
              <a:rPr lang="en-US" altLang="zh-TW" sz="1400" dirty="0">
                <a:solidFill>
                  <a:schemeClr val="bg1"/>
                </a:solidFill>
              </a:rPr>
              <a:t>9</a:t>
            </a:r>
            <a:r>
              <a:rPr lang="zh-TW" altLang="en-US" sz="1400" dirty="0">
                <a:solidFill>
                  <a:schemeClr val="bg1"/>
                </a:solidFill>
              </a:rPr>
              <a:t>秒 出現 吼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1</a:t>
            </a:r>
            <a:r>
              <a:rPr lang="zh-TW" altLang="en-US" sz="1400" dirty="0">
                <a:solidFill>
                  <a:schemeClr val="bg1"/>
                </a:solidFill>
              </a:rPr>
              <a:t>分</a:t>
            </a:r>
            <a:r>
              <a:rPr lang="en-US" altLang="zh-TW" sz="1400" dirty="0">
                <a:solidFill>
                  <a:schemeClr val="bg1"/>
                </a:solidFill>
              </a:rPr>
              <a:t>12</a:t>
            </a:r>
            <a:r>
              <a:rPr lang="zh-TW" altLang="en-US" sz="1400" dirty="0">
                <a:solidFill>
                  <a:schemeClr val="bg1"/>
                </a:solidFill>
              </a:rPr>
              <a:t>秒 出現 吼</a:t>
            </a:r>
          </a:p>
          <a:p>
            <a:r>
              <a:rPr lang="en-US" altLang="zh-TW" sz="1400" strike="sngStrike" dirty="0">
                <a:solidFill>
                  <a:schemeClr val="bg1"/>
                </a:solidFill>
              </a:rPr>
              <a:t>1</a:t>
            </a:r>
            <a:r>
              <a:rPr lang="zh-TW" altLang="en-US" sz="1400" strike="sngStrike" dirty="0">
                <a:solidFill>
                  <a:schemeClr val="bg1"/>
                </a:solidFill>
              </a:rPr>
              <a:t>分</a:t>
            </a:r>
            <a:r>
              <a:rPr lang="en-US" altLang="zh-TW" sz="1400" strike="sngStrike" dirty="0">
                <a:solidFill>
                  <a:schemeClr val="bg1"/>
                </a:solidFill>
              </a:rPr>
              <a:t>14</a:t>
            </a:r>
            <a:r>
              <a:rPr lang="zh-TW" altLang="en-US" sz="1400" strike="sngStrike" dirty="0">
                <a:solidFill>
                  <a:schemeClr val="bg1"/>
                </a:solidFill>
              </a:rPr>
              <a:t>秒 出現 那</a:t>
            </a:r>
          </a:p>
          <a:p>
            <a:r>
              <a:rPr lang="en-US" altLang="zh-TW" sz="1400" strike="sngStrike" dirty="0">
                <a:solidFill>
                  <a:schemeClr val="bg1"/>
                </a:solidFill>
              </a:rPr>
              <a:t>1</a:t>
            </a:r>
            <a:r>
              <a:rPr lang="zh-TW" altLang="en-US" sz="1400" strike="sngStrike" dirty="0">
                <a:solidFill>
                  <a:schemeClr val="bg1"/>
                </a:solidFill>
              </a:rPr>
              <a:t>分</a:t>
            </a:r>
            <a:r>
              <a:rPr lang="en-US" altLang="zh-TW" sz="1400" strike="sngStrike" dirty="0">
                <a:solidFill>
                  <a:schemeClr val="bg1"/>
                </a:solidFill>
              </a:rPr>
              <a:t>14.2</a:t>
            </a:r>
            <a:r>
              <a:rPr lang="zh-TW" altLang="en-US" sz="1400" strike="sngStrike" dirty="0">
                <a:solidFill>
                  <a:schemeClr val="bg1"/>
                </a:solidFill>
              </a:rPr>
              <a:t>秒 出現 啦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1</a:t>
            </a:r>
            <a:r>
              <a:rPr lang="zh-TW" altLang="en-US" sz="1400" dirty="0">
                <a:solidFill>
                  <a:schemeClr val="bg1"/>
                </a:solidFill>
              </a:rPr>
              <a:t>分</a:t>
            </a:r>
            <a:r>
              <a:rPr lang="en-US" altLang="zh-TW" sz="1400" dirty="0">
                <a:solidFill>
                  <a:schemeClr val="bg1"/>
                </a:solidFill>
              </a:rPr>
              <a:t>14.5</a:t>
            </a:r>
            <a:r>
              <a:rPr lang="zh-TW" altLang="en-US" sz="1400" dirty="0">
                <a:solidFill>
                  <a:schemeClr val="bg1"/>
                </a:solidFill>
              </a:rPr>
              <a:t>秒 出現 吼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1</a:t>
            </a:r>
            <a:r>
              <a:rPr lang="zh-TW" altLang="en-US" sz="1400" dirty="0">
                <a:solidFill>
                  <a:schemeClr val="bg1"/>
                </a:solidFill>
              </a:rPr>
              <a:t>分</a:t>
            </a:r>
            <a:r>
              <a:rPr lang="en-US" altLang="zh-TW" sz="1400" dirty="0">
                <a:solidFill>
                  <a:schemeClr val="bg1"/>
                </a:solidFill>
              </a:rPr>
              <a:t>16</a:t>
            </a:r>
            <a:r>
              <a:rPr lang="zh-TW" altLang="en-US" sz="1400" dirty="0">
                <a:solidFill>
                  <a:schemeClr val="bg1"/>
                </a:solidFill>
              </a:rPr>
              <a:t>秒 出現 吼</a:t>
            </a:r>
          </a:p>
          <a:p>
            <a:r>
              <a:rPr lang="en-US" altLang="zh-TW" sz="1400" strike="sngStrike" dirty="0">
                <a:solidFill>
                  <a:schemeClr val="bg1"/>
                </a:solidFill>
              </a:rPr>
              <a:t>1</a:t>
            </a:r>
            <a:r>
              <a:rPr lang="zh-TW" altLang="en-US" sz="1400" strike="sngStrike" dirty="0">
                <a:solidFill>
                  <a:schemeClr val="bg1"/>
                </a:solidFill>
              </a:rPr>
              <a:t>分</a:t>
            </a:r>
            <a:r>
              <a:rPr lang="en-US" altLang="zh-TW" sz="1400" strike="sngStrike" dirty="0">
                <a:solidFill>
                  <a:schemeClr val="bg1"/>
                </a:solidFill>
              </a:rPr>
              <a:t>18.6</a:t>
            </a:r>
            <a:r>
              <a:rPr lang="zh-TW" altLang="en-US" sz="1400" strike="sngStrike" dirty="0">
                <a:solidFill>
                  <a:schemeClr val="bg1"/>
                </a:solidFill>
              </a:rPr>
              <a:t>秒 出現 啦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1</a:t>
            </a:r>
            <a:r>
              <a:rPr lang="zh-TW" altLang="en-US" sz="1400" dirty="0">
                <a:solidFill>
                  <a:schemeClr val="bg1"/>
                </a:solidFill>
              </a:rPr>
              <a:t>分</a:t>
            </a:r>
            <a:r>
              <a:rPr lang="en-US" altLang="zh-TW" sz="1400" dirty="0">
                <a:solidFill>
                  <a:schemeClr val="bg1"/>
                </a:solidFill>
              </a:rPr>
              <a:t>19</a:t>
            </a:r>
            <a:r>
              <a:rPr lang="zh-TW" altLang="en-US" sz="1400" dirty="0">
                <a:solidFill>
                  <a:schemeClr val="bg1"/>
                </a:solidFill>
              </a:rPr>
              <a:t>秒 出現 吼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1</a:t>
            </a:r>
            <a:r>
              <a:rPr lang="zh-TW" altLang="en-US" sz="1400" dirty="0">
                <a:solidFill>
                  <a:schemeClr val="bg1"/>
                </a:solidFill>
              </a:rPr>
              <a:t>分</a:t>
            </a:r>
            <a:r>
              <a:rPr lang="en-US" altLang="zh-TW" sz="1400" dirty="0">
                <a:solidFill>
                  <a:schemeClr val="bg1"/>
                </a:solidFill>
              </a:rPr>
              <a:t>22</a:t>
            </a:r>
            <a:r>
              <a:rPr lang="zh-TW" altLang="en-US" sz="1400" dirty="0">
                <a:solidFill>
                  <a:schemeClr val="bg1"/>
                </a:solidFill>
              </a:rPr>
              <a:t>秒 出現 吼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1</a:t>
            </a:r>
            <a:r>
              <a:rPr lang="zh-TW" altLang="en-US" sz="1400" dirty="0">
                <a:solidFill>
                  <a:schemeClr val="bg1"/>
                </a:solidFill>
              </a:rPr>
              <a:t>分</a:t>
            </a:r>
            <a:r>
              <a:rPr lang="en-US" altLang="zh-TW" sz="1400" dirty="0">
                <a:solidFill>
                  <a:schemeClr val="bg1"/>
                </a:solidFill>
              </a:rPr>
              <a:t>23.5</a:t>
            </a:r>
            <a:r>
              <a:rPr lang="zh-TW" altLang="en-US" sz="1400" dirty="0">
                <a:solidFill>
                  <a:schemeClr val="bg1"/>
                </a:solidFill>
              </a:rPr>
              <a:t>秒 出現 那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1</a:t>
            </a:r>
            <a:r>
              <a:rPr lang="zh-TW" altLang="en-US" sz="1400" dirty="0">
                <a:solidFill>
                  <a:schemeClr val="bg1"/>
                </a:solidFill>
              </a:rPr>
              <a:t>分</a:t>
            </a:r>
            <a:r>
              <a:rPr lang="en-US" altLang="zh-TW" sz="1400" dirty="0">
                <a:solidFill>
                  <a:schemeClr val="bg1"/>
                </a:solidFill>
              </a:rPr>
              <a:t>25</a:t>
            </a:r>
            <a:r>
              <a:rPr lang="zh-TW" altLang="en-US" sz="1400" dirty="0">
                <a:solidFill>
                  <a:schemeClr val="bg1"/>
                </a:solidFill>
              </a:rPr>
              <a:t>秒 出現 吼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1</a:t>
            </a:r>
            <a:r>
              <a:rPr lang="zh-TW" altLang="en-US" sz="1400" dirty="0">
                <a:solidFill>
                  <a:schemeClr val="bg1"/>
                </a:solidFill>
              </a:rPr>
              <a:t>分</a:t>
            </a:r>
            <a:r>
              <a:rPr lang="en-US" altLang="zh-TW" sz="1400" dirty="0">
                <a:solidFill>
                  <a:schemeClr val="bg1"/>
                </a:solidFill>
              </a:rPr>
              <a:t>27</a:t>
            </a:r>
            <a:r>
              <a:rPr lang="zh-TW" altLang="en-US" sz="1400" dirty="0">
                <a:solidFill>
                  <a:schemeClr val="bg1"/>
                </a:solidFill>
              </a:rPr>
              <a:t>秒 出現 吼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1</a:t>
            </a:r>
            <a:r>
              <a:rPr lang="zh-TW" altLang="en-US" sz="1400" dirty="0">
                <a:solidFill>
                  <a:schemeClr val="bg1"/>
                </a:solidFill>
              </a:rPr>
              <a:t>分</a:t>
            </a:r>
            <a:r>
              <a:rPr lang="en-US" altLang="zh-TW" sz="1400" dirty="0">
                <a:solidFill>
                  <a:schemeClr val="bg1"/>
                </a:solidFill>
              </a:rPr>
              <a:t>28</a:t>
            </a:r>
            <a:r>
              <a:rPr lang="zh-TW" altLang="en-US" sz="1400" dirty="0">
                <a:solidFill>
                  <a:schemeClr val="bg1"/>
                </a:solidFill>
              </a:rPr>
              <a:t>秒 出現 吼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1</a:t>
            </a:r>
            <a:r>
              <a:rPr lang="zh-TW" altLang="en-US" sz="1400" dirty="0">
                <a:solidFill>
                  <a:schemeClr val="bg1"/>
                </a:solidFill>
              </a:rPr>
              <a:t>分</a:t>
            </a:r>
            <a:r>
              <a:rPr lang="en-US" altLang="zh-TW" sz="1400" dirty="0">
                <a:solidFill>
                  <a:schemeClr val="bg1"/>
                </a:solidFill>
              </a:rPr>
              <a:t>30.5</a:t>
            </a:r>
            <a:r>
              <a:rPr lang="zh-TW" altLang="en-US" sz="1400" dirty="0">
                <a:solidFill>
                  <a:schemeClr val="bg1"/>
                </a:solidFill>
              </a:rPr>
              <a:t>秒 出現 吼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1</a:t>
            </a:r>
            <a:r>
              <a:rPr lang="zh-TW" altLang="en-US" sz="1400" dirty="0">
                <a:solidFill>
                  <a:schemeClr val="bg1"/>
                </a:solidFill>
              </a:rPr>
              <a:t>分</a:t>
            </a:r>
            <a:r>
              <a:rPr lang="en-US" altLang="zh-TW" sz="1400" dirty="0">
                <a:solidFill>
                  <a:schemeClr val="bg1"/>
                </a:solidFill>
              </a:rPr>
              <a:t>36</a:t>
            </a:r>
            <a:r>
              <a:rPr lang="zh-TW" altLang="en-US" sz="1400" dirty="0">
                <a:solidFill>
                  <a:schemeClr val="bg1"/>
                </a:solidFill>
              </a:rPr>
              <a:t>秒 出現 吼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1</a:t>
            </a:r>
            <a:r>
              <a:rPr lang="zh-TW" altLang="en-US" sz="1400" dirty="0">
                <a:solidFill>
                  <a:schemeClr val="bg1"/>
                </a:solidFill>
              </a:rPr>
              <a:t>分</a:t>
            </a:r>
            <a:r>
              <a:rPr lang="en-US" altLang="zh-TW" sz="1400" dirty="0">
                <a:solidFill>
                  <a:schemeClr val="bg1"/>
                </a:solidFill>
              </a:rPr>
              <a:t>38</a:t>
            </a:r>
            <a:r>
              <a:rPr lang="zh-TW" altLang="en-US" sz="1400" dirty="0">
                <a:solidFill>
                  <a:schemeClr val="bg1"/>
                </a:solidFill>
              </a:rPr>
              <a:t>秒 出現 吼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1</a:t>
            </a:r>
            <a:r>
              <a:rPr lang="zh-TW" altLang="en-US" sz="1400" dirty="0">
                <a:solidFill>
                  <a:schemeClr val="bg1"/>
                </a:solidFill>
              </a:rPr>
              <a:t>分</a:t>
            </a:r>
            <a:r>
              <a:rPr lang="en-US" altLang="zh-TW" sz="1400" dirty="0">
                <a:solidFill>
                  <a:schemeClr val="bg1"/>
                </a:solidFill>
              </a:rPr>
              <a:t>43</a:t>
            </a:r>
            <a:r>
              <a:rPr lang="zh-TW" altLang="en-US" sz="1400" dirty="0">
                <a:solidFill>
                  <a:schemeClr val="bg1"/>
                </a:solidFill>
              </a:rPr>
              <a:t>秒 出現 那</a:t>
            </a:r>
          </a:p>
          <a:p>
            <a:r>
              <a:rPr lang="en-US" altLang="zh-TW" sz="1400" u="sng" dirty="0">
                <a:solidFill>
                  <a:schemeClr val="bg1"/>
                </a:solidFill>
                <a:highlight>
                  <a:srgbClr val="000080"/>
                </a:highlight>
              </a:rPr>
              <a:t>1</a:t>
            </a:r>
            <a:r>
              <a:rPr lang="zh-TW" altLang="en-US" sz="1400" u="sng" dirty="0">
                <a:solidFill>
                  <a:schemeClr val="bg1"/>
                </a:solidFill>
                <a:highlight>
                  <a:srgbClr val="000080"/>
                </a:highlight>
              </a:rPr>
              <a:t>分</a:t>
            </a:r>
            <a:r>
              <a:rPr lang="en-US" altLang="zh-TW" sz="1400" u="sng" dirty="0">
                <a:solidFill>
                  <a:schemeClr val="bg1"/>
                </a:solidFill>
                <a:highlight>
                  <a:srgbClr val="000080"/>
                </a:highlight>
              </a:rPr>
              <a:t>45</a:t>
            </a:r>
            <a:r>
              <a:rPr lang="zh-TW" altLang="en-US" sz="1400" u="sng" dirty="0">
                <a:solidFill>
                  <a:schemeClr val="bg1"/>
                </a:solidFill>
                <a:highlight>
                  <a:srgbClr val="000080"/>
                </a:highlight>
              </a:rPr>
              <a:t>秒 出現 吼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1</a:t>
            </a:r>
            <a:r>
              <a:rPr lang="zh-TW" altLang="en-US" sz="1400" dirty="0">
                <a:solidFill>
                  <a:schemeClr val="bg1"/>
                </a:solidFill>
              </a:rPr>
              <a:t>分</a:t>
            </a:r>
            <a:r>
              <a:rPr lang="en-US" altLang="zh-TW" sz="1400" dirty="0">
                <a:solidFill>
                  <a:schemeClr val="bg1"/>
                </a:solidFill>
              </a:rPr>
              <a:t>49.5</a:t>
            </a:r>
            <a:r>
              <a:rPr lang="zh-TW" altLang="en-US" sz="1400" dirty="0">
                <a:solidFill>
                  <a:schemeClr val="bg1"/>
                </a:solidFill>
              </a:rPr>
              <a:t>秒 出現 吼</a:t>
            </a:r>
          </a:p>
          <a:p>
            <a:r>
              <a:rPr lang="en-US" altLang="zh-TW" sz="1400" u="sng" dirty="0">
                <a:solidFill>
                  <a:schemeClr val="bg1"/>
                </a:solidFill>
                <a:highlight>
                  <a:srgbClr val="000080"/>
                </a:highlight>
              </a:rPr>
              <a:t>1</a:t>
            </a:r>
            <a:r>
              <a:rPr lang="zh-TW" altLang="en-US" sz="1400" u="sng" dirty="0">
                <a:solidFill>
                  <a:schemeClr val="bg1"/>
                </a:solidFill>
                <a:highlight>
                  <a:srgbClr val="000080"/>
                </a:highlight>
              </a:rPr>
              <a:t>分</a:t>
            </a:r>
            <a:r>
              <a:rPr lang="en-US" altLang="zh-TW" sz="1400" u="sng" dirty="0">
                <a:solidFill>
                  <a:schemeClr val="bg1"/>
                </a:solidFill>
                <a:highlight>
                  <a:srgbClr val="000080"/>
                </a:highlight>
              </a:rPr>
              <a:t>50.5</a:t>
            </a:r>
            <a:r>
              <a:rPr lang="zh-TW" altLang="en-US" sz="1400" u="sng" dirty="0">
                <a:solidFill>
                  <a:schemeClr val="bg1"/>
                </a:solidFill>
                <a:highlight>
                  <a:srgbClr val="000080"/>
                </a:highlight>
              </a:rPr>
              <a:t>秒 出現 吼</a:t>
            </a:r>
          </a:p>
          <a:p>
            <a:r>
              <a:rPr lang="en-US" altLang="zh-TW" sz="1400" strike="sngStrike" dirty="0">
                <a:solidFill>
                  <a:schemeClr val="bg1"/>
                </a:solidFill>
              </a:rPr>
              <a:t>1</a:t>
            </a:r>
            <a:r>
              <a:rPr lang="zh-TW" altLang="en-US" sz="1400" strike="sngStrike" dirty="0">
                <a:solidFill>
                  <a:schemeClr val="bg1"/>
                </a:solidFill>
              </a:rPr>
              <a:t>分</a:t>
            </a:r>
            <a:r>
              <a:rPr lang="en-US" altLang="zh-TW" sz="1400" strike="sngStrike" dirty="0">
                <a:solidFill>
                  <a:schemeClr val="bg1"/>
                </a:solidFill>
              </a:rPr>
              <a:t>51.5</a:t>
            </a:r>
            <a:r>
              <a:rPr lang="zh-TW" altLang="en-US" sz="1400" strike="sngStrike" dirty="0">
                <a:solidFill>
                  <a:schemeClr val="bg1"/>
                </a:solidFill>
              </a:rPr>
              <a:t>秒 出現 那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1</a:t>
            </a:r>
            <a:r>
              <a:rPr lang="zh-TW" altLang="en-US" sz="1400" dirty="0">
                <a:solidFill>
                  <a:schemeClr val="bg1"/>
                </a:solidFill>
              </a:rPr>
              <a:t>分</a:t>
            </a:r>
            <a:r>
              <a:rPr lang="en-US" altLang="zh-TW" sz="1400" dirty="0">
                <a:solidFill>
                  <a:schemeClr val="bg1"/>
                </a:solidFill>
              </a:rPr>
              <a:t>53</a:t>
            </a:r>
            <a:r>
              <a:rPr lang="zh-TW" altLang="en-US" sz="1400" dirty="0">
                <a:solidFill>
                  <a:schemeClr val="bg1"/>
                </a:solidFill>
              </a:rPr>
              <a:t>秒 出現 吼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1</a:t>
            </a:r>
            <a:r>
              <a:rPr lang="zh-TW" altLang="en-US" sz="1400" dirty="0">
                <a:solidFill>
                  <a:schemeClr val="bg1"/>
                </a:solidFill>
              </a:rPr>
              <a:t>分</a:t>
            </a:r>
            <a:r>
              <a:rPr lang="en-US" altLang="zh-TW" sz="1400" dirty="0">
                <a:solidFill>
                  <a:schemeClr val="bg1"/>
                </a:solidFill>
              </a:rPr>
              <a:t>55</a:t>
            </a:r>
            <a:r>
              <a:rPr lang="zh-TW" altLang="en-US" sz="1400" dirty="0">
                <a:solidFill>
                  <a:schemeClr val="bg1"/>
                </a:solidFill>
              </a:rPr>
              <a:t>秒 出現 吼</a:t>
            </a:r>
            <a:endParaRPr lang="en-US" altLang="zh-TW" sz="1400" dirty="0">
              <a:solidFill>
                <a:schemeClr val="bg1"/>
              </a:solidFill>
            </a:endParaRPr>
          </a:p>
          <a:p>
            <a:r>
              <a:rPr lang="en-US" altLang="zh-TW" sz="1400" dirty="0">
                <a:solidFill>
                  <a:schemeClr val="bg1"/>
                </a:solidFill>
              </a:rPr>
              <a:t>2</a:t>
            </a:r>
            <a:r>
              <a:rPr lang="zh-TW" altLang="en-US" sz="1400" dirty="0">
                <a:solidFill>
                  <a:schemeClr val="bg1"/>
                </a:solidFill>
              </a:rPr>
              <a:t>分</a:t>
            </a:r>
            <a:r>
              <a:rPr lang="en-US" altLang="zh-TW" sz="1400" dirty="0">
                <a:solidFill>
                  <a:schemeClr val="bg1"/>
                </a:solidFill>
              </a:rPr>
              <a:t>6</a:t>
            </a:r>
            <a:r>
              <a:rPr lang="zh-TW" altLang="en-US" sz="1400" dirty="0">
                <a:solidFill>
                  <a:schemeClr val="bg1"/>
                </a:solidFill>
              </a:rPr>
              <a:t>秒 出現 那</a:t>
            </a:r>
          </a:p>
          <a:p>
            <a:r>
              <a:rPr lang="en-US" altLang="zh-TW" sz="1400" u="sng" dirty="0">
                <a:solidFill>
                  <a:schemeClr val="bg1"/>
                </a:solidFill>
                <a:highlight>
                  <a:srgbClr val="000080"/>
                </a:highlight>
              </a:rPr>
              <a:t>2</a:t>
            </a:r>
            <a:r>
              <a:rPr lang="zh-TW" altLang="en-US" sz="1400" u="sng" dirty="0">
                <a:solidFill>
                  <a:schemeClr val="bg1"/>
                </a:solidFill>
                <a:highlight>
                  <a:srgbClr val="000080"/>
                </a:highlight>
              </a:rPr>
              <a:t>分</a:t>
            </a:r>
            <a:r>
              <a:rPr lang="en-US" altLang="zh-TW" sz="1400" u="sng" dirty="0">
                <a:solidFill>
                  <a:schemeClr val="bg1"/>
                </a:solidFill>
                <a:highlight>
                  <a:srgbClr val="000080"/>
                </a:highlight>
              </a:rPr>
              <a:t>9</a:t>
            </a:r>
            <a:r>
              <a:rPr lang="zh-TW" altLang="en-US" sz="1400" u="sng" dirty="0">
                <a:solidFill>
                  <a:schemeClr val="bg1"/>
                </a:solidFill>
                <a:highlight>
                  <a:srgbClr val="000080"/>
                </a:highlight>
              </a:rPr>
              <a:t>秒 出現 吼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2</a:t>
            </a:r>
            <a:r>
              <a:rPr lang="zh-TW" altLang="en-US" sz="1400" dirty="0">
                <a:solidFill>
                  <a:schemeClr val="bg1"/>
                </a:solidFill>
              </a:rPr>
              <a:t>分</a:t>
            </a:r>
            <a:r>
              <a:rPr lang="en-US" altLang="zh-TW" sz="1400" dirty="0">
                <a:solidFill>
                  <a:schemeClr val="bg1"/>
                </a:solidFill>
              </a:rPr>
              <a:t>9.2</a:t>
            </a:r>
            <a:r>
              <a:rPr lang="zh-TW" altLang="en-US" sz="1400" dirty="0">
                <a:solidFill>
                  <a:schemeClr val="bg1"/>
                </a:solidFill>
              </a:rPr>
              <a:t>秒 出現 那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2</a:t>
            </a:r>
            <a:r>
              <a:rPr lang="zh-TW" altLang="en-US" sz="1400" dirty="0">
                <a:solidFill>
                  <a:schemeClr val="bg1"/>
                </a:solidFill>
              </a:rPr>
              <a:t>分</a:t>
            </a:r>
            <a:r>
              <a:rPr lang="en-US" altLang="zh-TW" sz="1400" dirty="0">
                <a:solidFill>
                  <a:schemeClr val="bg1"/>
                </a:solidFill>
              </a:rPr>
              <a:t>11.5</a:t>
            </a:r>
            <a:r>
              <a:rPr lang="zh-TW" altLang="en-US" sz="1400" dirty="0">
                <a:solidFill>
                  <a:schemeClr val="bg1"/>
                </a:solidFill>
              </a:rPr>
              <a:t>秒 出現 吼</a:t>
            </a:r>
          </a:p>
        </p:txBody>
      </p:sp>
      <p:sp>
        <p:nvSpPr>
          <p:cNvPr id="24" name="五邊形 23">
            <a:extLst>
              <a:ext uri="{FF2B5EF4-FFF2-40B4-BE49-F238E27FC236}">
                <a16:creationId xmlns:a16="http://schemas.microsoft.com/office/drawing/2014/main" id="{BF814135-93B1-425C-B39A-B3E25A33E573}"/>
              </a:ext>
            </a:extLst>
          </p:cNvPr>
          <p:cNvSpPr/>
          <p:nvPr/>
        </p:nvSpPr>
        <p:spPr>
          <a:xfrm>
            <a:off x="5856656" y="3704392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五邊形 24">
            <a:extLst>
              <a:ext uri="{FF2B5EF4-FFF2-40B4-BE49-F238E27FC236}">
                <a16:creationId xmlns:a16="http://schemas.microsoft.com/office/drawing/2014/main" id="{D359987E-3295-49F9-8C72-C45813D5AADD}"/>
              </a:ext>
            </a:extLst>
          </p:cNvPr>
          <p:cNvSpPr/>
          <p:nvPr/>
        </p:nvSpPr>
        <p:spPr>
          <a:xfrm>
            <a:off x="6014428" y="1547596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五邊形 25">
            <a:extLst>
              <a:ext uri="{FF2B5EF4-FFF2-40B4-BE49-F238E27FC236}">
                <a16:creationId xmlns:a16="http://schemas.microsoft.com/office/drawing/2014/main" id="{2CCF0EBB-48DF-48D7-8F2A-537ED3DB639A}"/>
              </a:ext>
            </a:extLst>
          </p:cNvPr>
          <p:cNvSpPr/>
          <p:nvPr/>
        </p:nvSpPr>
        <p:spPr>
          <a:xfrm>
            <a:off x="6019800" y="4533333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五邊形 26">
            <a:extLst>
              <a:ext uri="{FF2B5EF4-FFF2-40B4-BE49-F238E27FC236}">
                <a16:creationId xmlns:a16="http://schemas.microsoft.com/office/drawing/2014/main" id="{C34A05F2-610F-4AF5-A557-49C0BCB6C03C}"/>
              </a:ext>
            </a:extLst>
          </p:cNvPr>
          <p:cNvSpPr/>
          <p:nvPr/>
        </p:nvSpPr>
        <p:spPr>
          <a:xfrm>
            <a:off x="5856656" y="5204172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五邊形 27">
            <a:extLst>
              <a:ext uri="{FF2B5EF4-FFF2-40B4-BE49-F238E27FC236}">
                <a16:creationId xmlns:a16="http://schemas.microsoft.com/office/drawing/2014/main" id="{10C9708F-478C-4052-9A80-C736DE5A9E34}"/>
              </a:ext>
            </a:extLst>
          </p:cNvPr>
          <p:cNvSpPr/>
          <p:nvPr/>
        </p:nvSpPr>
        <p:spPr>
          <a:xfrm>
            <a:off x="5856656" y="5404227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39E8F358-6BA0-47FC-8E30-7D2A9CB49314}"/>
              </a:ext>
            </a:extLst>
          </p:cNvPr>
          <p:cNvSpPr txBox="1"/>
          <p:nvPr/>
        </p:nvSpPr>
        <p:spPr>
          <a:xfrm>
            <a:off x="6399627" y="405097"/>
            <a:ext cx="5534333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</a:rPr>
              <a:t>2</a:t>
            </a:r>
            <a:r>
              <a:rPr lang="zh-TW" altLang="en-US" sz="1400" dirty="0">
                <a:solidFill>
                  <a:schemeClr val="bg1"/>
                </a:solidFill>
              </a:rPr>
              <a:t>分</a:t>
            </a:r>
            <a:r>
              <a:rPr lang="en-US" altLang="zh-TW" sz="1400" dirty="0">
                <a:solidFill>
                  <a:schemeClr val="bg1"/>
                </a:solidFill>
              </a:rPr>
              <a:t>14</a:t>
            </a:r>
            <a:r>
              <a:rPr lang="zh-TW" altLang="en-US" sz="1400" dirty="0">
                <a:solidFill>
                  <a:schemeClr val="bg1"/>
                </a:solidFill>
              </a:rPr>
              <a:t>秒 出現 吼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2</a:t>
            </a:r>
            <a:r>
              <a:rPr lang="zh-TW" altLang="en-US" sz="1400" dirty="0">
                <a:solidFill>
                  <a:schemeClr val="bg1"/>
                </a:solidFill>
              </a:rPr>
              <a:t>分</a:t>
            </a:r>
            <a:r>
              <a:rPr lang="en-US" altLang="zh-TW" sz="1400" dirty="0">
                <a:solidFill>
                  <a:schemeClr val="bg1"/>
                </a:solidFill>
              </a:rPr>
              <a:t>17</a:t>
            </a:r>
            <a:r>
              <a:rPr lang="zh-TW" altLang="en-US" sz="1400" dirty="0">
                <a:solidFill>
                  <a:schemeClr val="bg1"/>
                </a:solidFill>
              </a:rPr>
              <a:t>秒 出現 吼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2</a:t>
            </a:r>
            <a:r>
              <a:rPr lang="zh-TW" altLang="en-US" sz="1400" dirty="0">
                <a:solidFill>
                  <a:schemeClr val="bg1"/>
                </a:solidFill>
              </a:rPr>
              <a:t>分</a:t>
            </a:r>
            <a:r>
              <a:rPr lang="en-US" altLang="zh-TW" sz="1400" dirty="0">
                <a:solidFill>
                  <a:schemeClr val="bg1"/>
                </a:solidFill>
              </a:rPr>
              <a:t>17.5</a:t>
            </a:r>
            <a:r>
              <a:rPr lang="zh-TW" altLang="en-US" sz="1400" dirty="0">
                <a:solidFill>
                  <a:schemeClr val="bg1"/>
                </a:solidFill>
              </a:rPr>
              <a:t>秒 出現 那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2</a:t>
            </a:r>
            <a:r>
              <a:rPr lang="zh-TW" altLang="en-US" sz="1400" dirty="0">
                <a:solidFill>
                  <a:schemeClr val="bg1"/>
                </a:solidFill>
              </a:rPr>
              <a:t>分</a:t>
            </a:r>
            <a:r>
              <a:rPr lang="en-US" altLang="zh-TW" sz="1400" dirty="0">
                <a:solidFill>
                  <a:schemeClr val="bg1"/>
                </a:solidFill>
              </a:rPr>
              <a:t>19.5</a:t>
            </a:r>
            <a:r>
              <a:rPr lang="zh-TW" altLang="en-US" sz="1400" dirty="0">
                <a:solidFill>
                  <a:schemeClr val="bg1"/>
                </a:solidFill>
              </a:rPr>
              <a:t>秒 出現 吼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2</a:t>
            </a:r>
            <a:r>
              <a:rPr lang="zh-TW" altLang="en-US" sz="1400" dirty="0">
                <a:solidFill>
                  <a:schemeClr val="bg1"/>
                </a:solidFill>
              </a:rPr>
              <a:t>分</a:t>
            </a:r>
            <a:r>
              <a:rPr lang="en-US" altLang="zh-TW" sz="1400" dirty="0">
                <a:solidFill>
                  <a:schemeClr val="bg1"/>
                </a:solidFill>
              </a:rPr>
              <a:t>21</a:t>
            </a:r>
            <a:r>
              <a:rPr lang="zh-TW" altLang="en-US" sz="1400" dirty="0">
                <a:solidFill>
                  <a:schemeClr val="bg1"/>
                </a:solidFill>
              </a:rPr>
              <a:t>秒 出現 吼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2</a:t>
            </a:r>
            <a:r>
              <a:rPr lang="zh-TW" altLang="en-US" sz="1400" dirty="0">
                <a:solidFill>
                  <a:schemeClr val="bg1"/>
                </a:solidFill>
              </a:rPr>
              <a:t>分</a:t>
            </a:r>
            <a:r>
              <a:rPr lang="en-US" altLang="zh-TW" sz="1400" dirty="0">
                <a:solidFill>
                  <a:schemeClr val="bg1"/>
                </a:solidFill>
              </a:rPr>
              <a:t>21.2</a:t>
            </a:r>
            <a:r>
              <a:rPr lang="zh-TW" altLang="en-US" sz="1400" dirty="0">
                <a:solidFill>
                  <a:schemeClr val="bg1"/>
                </a:solidFill>
              </a:rPr>
              <a:t>秒 出現 那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2</a:t>
            </a:r>
            <a:r>
              <a:rPr lang="zh-TW" altLang="en-US" sz="1400" dirty="0">
                <a:solidFill>
                  <a:schemeClr val="bg1"/>
                </a:solidFill>
              </a:rPr>
              <a:t>分</a:t>
            </a:r>
            <a:r>
              <a:rPr lang="en-US" altLang="zh-TW" sz="1400" dirty="0">
                <a:solidFill>
                  <a:schemeClr val="bg1"/>
                </a:solidFill>
              </a:rPr>
              <a:t>24</a:t>
            </a:r>
            <a:r>
              <a:rPr lang="zh-TW" altLang="en-US" sz="1400" dirty="0">
                <a:solidFill>
                  <a:schemeClr val="bg1"/>
                </a:solidFill>
              </a:rPr>
              <a:t>秒 出現 吼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2</a:t>
            </a:r>
            <a:r>
              <a:rPr lang="zh-TW" altLang="en-US" sz="1400" dirty="0">
                <a:solidFill>
                  <a:schemeClr val="bg1"/>
                </a:solidFill>
              </a:rPr>
              <a:t>分</a:t>
            </a:r>
            <a:r>
              <a:rPr lang="en-US" altLang="zh-TW" sz="1400" dirty="0">
                <a:solidFill>
                  <a:schemeClr val="bg1"/>
                </a:solidFill>
              </a:rPr>
              <a:t>25</a:t>
            </a:r>
            <a:r>
              <a:rPr lang="zh-TW" altLang="en-US" sz="1400" dirty="0">
                <a:solidFill>
                  <a:schemeClr val="bg1"/>
                </a:solidFill>
              </a:rPr>
              <a:t>秒 出現 吼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2</a:t>
            </a:r>
            <a:r>
              <a:rPr lang="zh-TW" altLang="en-US" sz="1400" dirty="0">
                <a:solidFill>
                  <a:schemeClr val="bg1"/>
                </a:solidFill>
              </a:rPr>
              <a:t>分</a:t>
            </a:r>
            <a:r>
              <a:rPr lang="en-US" altLang="zh-TW" sz="1400" dirty="0">
                <a:solidFill>
                  <a:schemeClr val="bg1"/>
                </a:solidFill>
              </a:rPr>
              <a:t>27</a:t>
            </a:r>
            <a:r>
              <a:rPr lang="zh-TW" altLang="en-US" sz="1400" dirty="0">
                <a:solidFill>
                  <a:schemeClr val="bg1"/>
                </a:solidFill>
              </a:rPr>
              <a:t>秒 出現 吼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2</a:t>
            </a:r>
            <a:r>
              <a:rPr lang="zh-TW" altLang="en-US" sz="1400" dirty="0">
                <a:solidFill>
                  <a:schemeClr val="bg1"/>
                </a:solidFill>
              </a:rPr>
              <a:t>分</a:t>
            </a:r>
            <a:r>
              <a:rPr lang="en-US" altLang="zh-TW" sz="1400" dirty="0">
                <a:solidFill>
                  <a:schemeClr val="bg1"/>
                </a:solidFill>
              </a:rPr>
              <a:t>28</a:t>
            </a:r>
            <a:r>
              <a:rPr lang="zh-TW" altLang="en-US" sz="1400" dirty="0">
                <a:solidFill>
                  <a:schemeClr val="bg1"/>
                </a:solidFill>
              </a:rPr>
              <a:t>秒 出現 吼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2</a:t>
            </a:r>
            <a:r>
              <a:rPr lang="zh-TW" altLang="en-US" sz="1400" dirty="0">
                <a:solidFill>
                  <a:schemeClr val="bg1"/>
                </a:solidFill>
              </a:rPr>
              <a:t>分</a:t>
            </a:r>
            <a:r>
              <a:rPr lang="en-US" altLang="zh-TW" sz="1400" dirty="0">
                <a:solidFill>
                  <a:schemeClr val="bg1"/>
                </a:solidFill>
              </a:rPr>
              <a:t>33</a:t>
            </a:r>
            <a:r>
              <a:rPr lang="zh-TW" altLang="en-US" sz="1400" dirty="0">
                <a:solidFill>
                  <a:schemeClr val="bg1"/>
                </a:solidFill>
              </a:rPr>
              <a:t>秒 出現 吼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2</a:t>
            </a:r>
            <a:r>
              <a:rPr lang="zh-TW" altLang="en-US" sz="1400" dirty="0">
                <a:solidFill>
                  <a:schemeClr val="bg1"/>
                </a:solidFill>
              </a:rPr>
              <a:t>分</a:t>
            </a:r>
            <a:r>
              <a:rPr lang="en-US" altLang="zh-TW" sz="1400" dirty="0">
                <a:solidFill>
                  <a:schemeClr val="bg1"/>
                </a:solidFill>
              </a:rPr>
              <a:t>35</a:t>
            </a:r>
            <a:r>
              <a:rPr lang="zh-TW" altLang="en-US" sz="1400" dirty="0">
                <a:solidFill>
                  <a:schemeClr val="bg1"/>
                </a:solidFill>
              </a:rPr>
              <a:t>秒 出現 吼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2</a:t>
            </a:r>
            <a:r>
              <a:rPr lang="zh-TW" altLang="en-US" sz="1400" dirty="0">
                <a:solidFill>
                  <a:schemeClr val="bg1"/>
                </a:solidFill>
              </a:rPr>
              <a:t>分</a:t>
            </a:r>
            <a:r>
              <a:rPr lang="en-US" altLang="zh-TW" sz="1400" dirty="0">
                <a:solidFill>
                  <a:schemeClr val="bg1"/>
                </a:solidFill>
              </a:rPr>
              <a:t>40</a:t>
            </a:r>
            <a:r>
              <a:rPr lang="zh-TW" altLang="en-US" sz="1400" dirty="0">
                <a:solidFill>
                  <a:schemeClr val="bg1"/>
                </a:solidFill>
              </a:rPr>
              <a:t>秒 出現 吼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2</a:t>
            </a:r>
            <a:r>
              <a:rPr lang="zh-TW" altLang="en-US" sz="1400" dirty="0">
                <a:solidFill>
                  <a:schemeClr val="bg1"/>
                </a:solidFill>
              </a:rPr>
              <a:t>分</a:t>
            </a:r>
            <a:r>
              <a:rPr lang="en-US" altLang="zh-TW" sz="1400" dirty="0">
                <a:solidFill>
                  <a:schemeClr val="bg1"/>
                </a:solidFill>
              </a:rPr>
              <a:t>41</a:t>
            </a:r>
            <a:r>
              <a:rPr lang="zh-TW" altLang="en-US" sz="1400" dirty="0">
                <a:solidFill>
                  <a:schemeClr val="bg1"/>
                </a:solidFill>
              </a:rPr>
              <a:t>秒 出現 吼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2</a:t>
            </a:r>
            <a:r>
              <a:rPr lang="zh-TW" altLang="en-US" sz="1400" dirty="0">
                <a:solidFill>
                  <a:schemeClr val="bg1"/>
                </a:solidFill>
              </a:rPr>
              <a:t>分</a:t>
            </a:r>
            <a:r>
              <a:rPr lang="en-US" altLang="zh-TW" sz="1400" dirty="0">
                <a:solidFill>
                  <a:schemeClr val="bg1"/>
                </a:solidFill>
              </a:rPr>
              <a:t>43</a:t>
            </a:r>
            <a:r>
              <a:rPr lang="zh-TW" altLang="en-US" sz="1400" dirty="0">
                <a:solidFill>
                  <a:schemeClr val="bg1"/>
                </a:solidFill>
              </a:rPr>
              <a:t>秒 出現 吼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2</a:t>
            </a:r>
            <a:r>
              <a:rPr lang="zh-TW" altLang="en-US" sz="1400" dirty="0">
                <a:solidFill>
                  <a:schemeClr val="bg1"/>
                </a:solidFill>
              </a:rPr>
              <a:t>分</a:t>
            </a:r>
            <a:r>
              <a:rPr lang="en-US" altLang="zh-TW" sz="1400" dirty="0">
                <a:solidFill>
                  <a:schemeClr val="bg1"/>
                </a:solidFill>
              </a:rPr>
              <a:t>46.5</a:t>
            </a:r>
            <a:r>
              <a:rPr lang="zh-TW" altLang="en-US" sz="1400" dirty="0">
                <a:solidFill>
                  <a:schemeClr val="bg1"/>
                </a:solidFill>
              </a:rPr>
              <a:t>秒 出現 那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2</a:t>
            </a:r>
            <a:r>
              <a:rPr lang="zh-TW" altLang="en-US" sz="1400" dirty="0">
                <a:solidFill>
                  <a:schemeClr val="bg1"/>
                </a:solidFill>
              </a:rPr>
              <a:t>分</a:t>
            </a:r>
            <a:r>
              <a:rPr lang="en-US" altLang="zh-TW" sz="1400" dirty="0">
                <a:solidFill>
                  <a:schemeClr val="bg1"/>
                </a:solidFill>
              </a:rPr>
              <a:t>48</a:t>
            </a:r>
            <a:r>
              <a:rPr lang="zh-TW" altLang="en-US" sz="1400" dirty="0">
                <a:solidFill>
                  <a:schemeClr val="bg1"/>
                </a:solidFill>
              </a:rPr>
              <a:t>秒 出現 吼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2</a:t>
            </a:r>
            <a:r>
              <a:rPr lang="zh-TW" altLang="en-US" sz="1400" dirty="0">
                <a:solidFill>
                  <a:schemeClr val="bg1"/>
                </a:solidFill>
              </a:rPr>
              <a:t>分</a:t>
            </a:r>
            <a:r>
              <a:rPr lang="en-US" altLang="zh-TW" sz="1400" dirty="0">
                <a:solidFill>
                  <a:schemeClr val="bg1"/>
                </a:solidFill>
              </a:rPr>
              <a:t>50</a:t>
            </a:r>
            <a:r>
              <a:rPr lang="zh-TW" altLang="en-US" sz="1400" dirty="0">
                <a:solidFill>
                  <a:schemeClr val="bg1"/>
                </a:solidFill>
              </a:rPr>
              <a:t>秒 出現 吼</a:t>
            </a:r>
            <a:endParaRPr lang="en-US" altLang="zh-TW" sz="1400" dirty="0">
              <a:solidFill>
                <a:schemeClr val="bg1"/>
              </a:solidFill>
            </a:endParaRPr>
          </a:p>
          <a:p>
            <a:r>
              <a:rPr lang="en-US" altLang="zh-TW" sz="1400" dirty="0">
                <a:solidFill>
                  <a:schemeClr val="bg1"/>
                </a:solidFill>
              </a:rPr>
              <a:t>2</a:t>
            </a:r>
            <a:r>
              <a:rPr lang="zh-TW" altLang="en-US" sz="1400" dirty="0">
                <a:solidFill>
                  <a:schemeClr val="bg1"/>
                </a:solidFill>
              </a:rPr>
              <a:t>分</a:t>
            </a:r>
            <a:r>
              <a:rPr lang="en-US" altLang="zh-TW" sz="1400" dirty="0">
                <a:solidFill>
                  <a:schemeClr val="bg1"/>
                </a:solidFill>
              </a:rPr>
              <a:t>51</a:t>
            </a:r>
            <a:r>
              <a:rPr lang="zh-TW" altLang="en-US" sz="1400" dirty="0">
                <a:solidFill>
                  <a:schemeClr val="bg1"/>
                </a:solidFill>
              </a:rPr>
              <a:t>秒 出現 那</a:t>
            </a:r>
          </a:p>
        </p:txBody>
      </p:sp>
      <p:sp>
        <p:nvSpPr>
          <p:cNvPr id="30" name="五邊形 29">
            <a:extLst>
              <a:ext uri="{FF2B5EF4-FFF2-40B4-BE49-F238E27FC236}">
                <a16:creationId xmlns:a16="http://schemas.microsoft.com/office/drawing/2014/main" id="{AB6B0AF5-DC1D-401E-8513-EEEF3AC31BAC}"/>
              </a:ext>
            </a:extLst>
          </p:cNvPr>
          <p:cNvSpPr/>
          <p:nvPr/>
        </p:nvSpPr>
        <p:spPr>
          <a:xfrm>
            <a:off x="7757503" y="708114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五邊形 30">
            <a:extLst>
              <a:ext uri="{FF2B5EF4-FFF2-40B4-BE49-F238E27FC236}">
                <a16:creationId xmlns:a16="http://schemas.microsoft.com/office/drawing/2014/main" id="{DB1B73AA-065F-4F49-89FB-2A25FA1783AF}"/>
              </a:ext>
            </a:extLst>
          </p:cNvPr>
          <p:cNvSpPr/>
          <p:nvPr/>
        </p:nvSpPr>
        <p:spPr>
          <a:xfrm>
            <a:off x="7757503" y="2185472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五邊形 32">
            <a:extLst>
              <a:ext uri="{FF2B5EF4-FFF2-40B4-BE49-F238E27FC236}">
                <a16:creationId xmlns:a16="http://schemas.microsoft.com/office/drawing/2014/main" id="{FB123A5C-0899-4495-94DA-308CE88AE95F}"/>
              </a:ext>
            </a:extLst>
          </p:cNvPr>
          <p:cNvSpPr/>
          <p:nvPr/>
        </p:nvSpPr>
        <p:spPr>
          <a:xfrm>
            <a:off x="7757503" y="3478668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五邊形 33">
            <a:extLst>
              <a:ext uri="{FF2B5EF4-FFF2-40B4-BE49-F238E27FC236}">
                <a16:creationId xmlns:a16="http://schemas.microsoft.com/office/drawing/2014/main" id="{415C8A66-C852-4CF5-A3E8-A7EE243EE8A8}"/>
              </a:ext>
            </a:extLst>
          </p:cNvPr>
          <p:cNvSpPr/>
          <p:nvPr/>
        </p:nvSpPr>
        <p:spPr>
          <a:xfrm>
            <a:off x="7738991" y="3888111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星形: 五角 37">
            <a:extLst>
              <a:ext uri="{FF2B5EF4-FFF2-40B4-BE49-F238E27FC236}">
                <a16:creationId xmlns:a16="http://schemas.microsoft.com/office/drawing/2014/main" id="{D8091F5F-DA79-46F0-AD94-8AB368FDC525}"/>
              </a:ext>
            </a:extLst>
          </p:cNvPr>
          <p:cNvSpPr/>
          <p:nvPr/>
        </p:nvSpPr>
        <p:spPr>
          <a:xfrm>
            <a:off x="4024667" y="3406906"/>
            <a:ext cx="189852" cy="239224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星形: 五角 39">
            <a:extLst>
              <a:ext uri="{FF2B5EF4-FFF2-40B4-BE49-F238E27FC236}">
                <a16:creationId xmlns:a16="http://schemas.microsoft.com/office/drawing/2014/main" id="{68FC1173-8C46-4CB5-A719-134E6F45A8F4}"/>
              </a:ext>
            </a:extLst>
          </p:cNvPr>
          <p:cNvSpPr/>
          <p:nvPr/>
        </p:nvSpPr>
        <p:spPr>
          <a:xfrm>
            <a:off x="5959982" y="655851"/>
            <a:ext cx="189852" cy="239224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星形: 五角 40">
            <a:extLst>
              <a:ext uri="{FF2B5EF4-FFF2-40B4-BE49-F238E27FC236}">
                <a16:creationId xmlns:a16="http://schemas.microsoft.com/office/drawing/2014/main" id="{88A33FC1-51B7-4582-B5A4-CE602C5DA14C}"/>
              </a:ext>
            </a:extLst>
          </p:cNvPr>
          <p:cNvSpPr/>
          <p:nvPr/>
        </p:nvSpPr>
        <p:spPr>
          <a:xfrm>
            <a:off x="5975066" y="876757"/>
            <a:ext cx="189852" cy="239224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星形: 五角 41">
            <a:extLst>
              <a:ext uri="{FF2B5EF4-FFF2-40B4-BE49-F238E27FC236}">
                <a16:creationId xmlns:a16="http://schemas.microsoft.com/office/drawing/2014/main" id="{95C72EAF-6962-482E-A282-6C3D1D695230}"/>
              </a:ext>
            </a:extLst>
          </p:cNvPr>
          <p:cNvSpPr/>
          <p:nvPr/>
        </p:nvSpPr>
        <p:spPr>
          <a:xfrm>
            <a:off x="6198330" y="1507035"/>
            <a:ext cx="189852" cy="239224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星形: 五角 42">
            <a:extLst>
              <a:ext uri="{FF2B5EF4-FFF2-40B4-BE49-F238E27FC236}">
                <a16:creationId xmlns:a16="http://schemas.microsoft.com/office/drawing/2014/main" id="{F5224B75-0C29-48C1-93FD-CCAF03F6FA14}"/>
              </a:ext>
            </a:extLst>
          </p:cNvPr>
          <p:cNvSpPr/>
          <p:nvPr/>
        </p:nvSpPr>
        <p:spPr>
          <a:xfrm>
            <a:off x="6142889" y="3430204"/>
            <a:ext cx="189852" cy="239224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星形: 五角 43">
            <a:extLst>
              <a:ext uri="{FF2B5EF4-FFF2-40B4-BE49-F238E27FC236}">
                <a16:creationId xmlns:a16="http://schemas.microsoft.com/office/drawing/2014/main" id="{0866DAD4-59B5-4BF4-A080-347E8F6567BA}"/>
              </a:ext>
            </a:extLst>
          </p:cNvPr>
          <p:cNvSpPr/>
          <p:nvPr/>
        </p:nvSpPr>
        <p:spPr>
          <a:xfrm>
            <a:off x="6047963" y="3663831"/>
            <a:ext cx="189852" cy="239224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星形: 五角 44">
            <a:extLst>
              <a:ext uri="{FF2B5EF4-FFF2-40B4-BE49-F238E27FC236}">
                <a16:creationId xmlns:a16="http://schemas.microsoft.com/office/drawing/2014/main" id="{D2D35378-5ED2-491C-AECD-D31C6797205A}"/>
              </a:ext>
            </a:extLst>
          </p:cNvPr>
          <p:cNvSpPr/>
          <p:nvPr/>
        </p:nvSpPr>
        <p:spPr>
          <a:xfrm>
            <a:off x="7892086" y="425836"/>
            <a:ext cx="189852" cy="239224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星形: 五角 45">
            <a:extLst>
              <a:ext uri="{FF2B5EF4-FFF2-40B4-BE49-F238E27FC236}">
                <a16:creationId xmlns:a16="http://schemas.microsoft.com/office/drawing/2014/main" id="{91D8ADE1-D50F-4196-BB2C-A41F49D1650C}"/>
              </a:ext>
            </a:extLst>
          </p:cNvPr>
          <p:cNvSpPr/>
          <p:nvPr/>
        </p:nvSpPr>
        <p:spPr>
          <a:xfrm>
            <a:off x="7948996" y="667553"/>
            <a:ext cx="189852" cy="239224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E4BF9B42-3AD2-4A31-BAD4-529DA32E1A3A}"/>
              </a:ext>
            </a:extLst>
          </p:cNvPr>
          <p:cNvGrpSpPr/>
          <p:nvPr/>
        </p:nvGrpSpPr>
        <p:grpSpPr>
          <a:xfrm>
            <a:off x="289889" y="1450194"/>
            <a:ext cx="11179658" cy="900725"/>
            <a:chOff x="80683" y="764541"/>
            <a:chExt cx="11179658" cy="900725"/>
          </a:xfrm>
        </p:grpSpPr>
        <p:sp>
          <p:nvSpPr>
            <p:cNvPr id="17" name="五邊形 16">
              <a:extLst>
                <a:ext uri="{FF2B5EF4-FFF2-40B4-BE49-F238E27FC236}">
                  <a16:creationId xmlns:a16="http://schemas.microsoft.com/office/drawing/2014/main" id="{0F9023E7-9278-4158-9AEF-36AF390C537D}"/>
                </a:ext>
              </a:extLst>
            </p:cNvPr>
            <p:cNvSpPr/>
            <p:nvPr/>
          </p:nvSpPr>
          <p:spPr>
            <a:xfrm>
              <a:off x="318135" y="764541"/>
              <a:ext cx="573740" cy="531393"/>
            </a:xfrm>
            <a:prstGeom prst="pentago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A366C50A-CFF6-437C-B24C-88765E6D1F37}"/>
                </a:ext>
              </a:extLst>
            </p:cNvPr>
            <p:cNvSpPr txBox="1"/>
            <p:nvPr/>
          </p:nvSpPr>
          <p:spPr>
            <a:xfrm>
              <a:off x="80683" y="1295934"/>
              <a:ext cx="2009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>
                  <a:solidFill>
                    <a:schemeClr val="bg1"/>
                  </a:solidFill>
                </a:rPr>
                <a:t>Slide_window</a:t>
              </a:r>
              <a:r>
                <a:rPr lang="en-US" altLang="zh-TW" dirty="0">
                  <a:solidFill>
                    <a:schemeClr val="bg1"/>
                  </a:solidFill>
                </a:rPr>
                <a:t> = 0.2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1627FCA9-D3D4-4B43-B1D8-97E85DAE1DE1}"/>
                </a:ext>
              </a:extLst>
            </p:cNvPr>
            <p:cNvSpPr txBox="1"/>
            <p:nvPr/>
          </p:nvSpPr>
          <p:spPr>
            <a:xfrm>
              <a:off x="9834951" y="1281542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Acc = 81.33%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87CC6BC2-7280-4991-941F-C107814FF684}"/>
              </a:ext>
            </a:extLst>
          </p:cNvPr>
          <p:cNvGrpSpPr/>
          <p:nvPr/>
        </p:nvGrpSpPr>
        <p:grpSpPr>
          <a:xfrm>
            <a:off x="322450" y="3254676"/>
            <a:ext cx="11166071" cy="1022289"/>
            <a:chOff x="80683" y="2561090"/>
            <a:chExt cx="11166071" cy="1022289"/>
          </a:xfrm>
        </p:grpSpPr>
        <p:sp>
          <p:nvSpPr>
            <p:cNvPr id="35" name="星形: 五角 34">
              <a:extLst>
                <a:ext uri="{FF2B5EF4-FFF2-40B4-BE49-F238E27FC236}">
                  <a16:creationId xmlns:a16="http://schemas.microsoft.com/office/drawing/2014/main" id="{61CC02DC-7F11-4CEC-8082-1E830B3D2FFF}"/>
                </a:ext>
              </a:extLst>
            </p:cNvPr>
            <p:cNvSpPr/>
            <p:nvPr/>
          </p:nvSpPr>
          <p:spPr>
            <a:xfrm>
              <a:off x="171855" y="2561090"/>
              <a:ext cx="726141" cy="610297"/>
            </a:xfrm>
            <a:prstGeom prst="star5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E3D4A264-9F2F-4B3C-8586-1B817342783C}"/>
                </a:ext>
              </a:extLst>
            </p:cNvPr>
            <p:cNvSpPr txBox="1"/>
            <p:nvPr/>
          </p:nvSpPr>
          <p:spPr>
            <a:xfrm>
              <a:off x="80683" y="3192789"/>
              <a:ext cx="2126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>
                  <a:solidFill>
                    <a:schemeClr val="bg1"/>
                  </a:solidFill>
                </a:rPr>
                <a:t>Slide_window</a:t>
              </a:r>
              <a:r>
                <a:rPr lang="en-US" altLang="zh-TW" dirty="0">
                  <a:solidFill>
                    <a:schemeClr val="bg1"/>
                  </a:solidFill>
                </a:rPr>
                <a:t> = 0.1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7BFBFA05-0AC3-4DAE-8F63-B938D911206F}"/>
                </a:ext>
              </a:extLst>
            </p:cNvPr>
            <p:cNvSpPr txBox="1"/>
            <p:nvPr/>
          </p:nvSpPr>
          <p:spPr>
            <a:xfrm>
              <a:off x="9821364" y="3214047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Acc = 85.33%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7" name="五邊形 36">
            <a:extLst>
              <a:ext uri="{FF2B5EF4-FFF2-40B4-BE49-F238E27FC236}">
                <a16:creationId xmlns:a16="http://schemas.microsoft.com/office/drawing/2014/main" id="{AED6C54F-D60F-48F0-90FE-1A0845620F8C}"/>
              </a:ext>
            </a:extLst>
          </p:cNvPr>
          <p:cNvSpPr/>
          <p:nvPr/>
        </p:nvSpPr>
        <p:spPr>
          <a:xfrm>
            <a:off x="10528492" y="1362670"/>
            <a:ext cx="573740" cy="531393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星形: 五角 46">
            <a:extLst>
              <a:ext uri="{FF2B5EF4-FFF2-40B4-BE49-F238E27FC236}">
                <a16:creationId xmlns:a16="http://schemas.microsoft.com/office/drawing/2014/main" id="{F3F0E583-00FE-41DD-A77A-D4F601FA44E8}"/>
              </a:ext>
            </a:extLst>
          </p:cNvPr>
          <p:cNvSpPr/>
          <p:nvPr/>
        </p:nvSpPr>
        <p:spPr>
          <a:xfrm>
            <a:off x="10456469" y="3247511"/>
            <a:ext cx="726141" cy="610297"/>
          </a:xfrm>
          <a:prstGeom prst="star5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星形: 五角 47">
            <a:extLst>
              <a:ext uri="{FF2B5EF4-FFF2-40B4-BE49-F238E27FC236}">
                <a16:creationId xmlns:a16="http://schemas.microsoft.com/office/drawing/2014/main" id="{B697C7FB-EB46-44AD-8817-367FF4B56632}"/>
              </a:ext>
            </a:extLst>
          </p:cNvPr>
          <p:cNvSpPr/>
          <p:nvPr/>
        </p:nvSpPr>
        <p:spPr>
          <a:xfrm>
            <a:off x="3970664" y="655851"/>
            <a:ext cx="189852" cy="239224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星形: 五角 49">
            <a:extLst>
              <a:ext uri="{FF2B5EF4-FFF2-40B4-BE49-F238E27FC236}">
                <a16:creationId xmlns:a16="http://schemas.microsoft.com/office/drawing/2014/main" id="{F442E118-8193-44AA-8AB2-FF851186E1F3}"/>
              </a:ext>
            </a:extLst>
          </p:cNvPr>
          <p:cNvSpPr/>
          <p:nvPr/>
        </p:nvSpPr>
        <p:spPr>
          <a:xfrm>
            <a:off x="4047140" y="1087031"/>
            <a:ext cx="189852" cy="239224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星形: 五角 51">
            <a:extLst>
              <a:ext uri="{FF2B5EF4-FFF2-40B4-BE49-F238E27FC236}">
                <a16:creationId xmlns:a16="http://schemas.microsoft.com/office/drawing/2014/main" id="{6B2CDE34-9C89-4791-B11A-03CF258E3849}"/>
              </a:ext>
            </a:extLst>
          </p:cNvPr>
          <p:cNvSpPr/>
          <p:nvPr/>
        </p:nvSpPr>
        <p:spPr>
          <a:xfrm>
            <a:off x="4056593" y="428329"/>
            <a:ext cx="189852" cy="239224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星形: 五角 52">
            <a:extLst>
              <a:ext uri="{FF2B5EF4-FFF2-40B4-BE49-F238E27FC236}">
                <a16:creationId xmlns:a16="http://schemas.microsoft.com/office/drawing/2014/main" id="{E5BD0C3B-4C2C-4148-A0F5-4E0930F18E60}"/>
              </a:ext>
            </a:extLst>
          </p:cNvPr>
          <p:cNvSpPr/>
          <p:nvPr/>
        </p:nvSpPr>
        <p:spPr>
          <a:xfrm>
            <a:off x="4086237" y="1726365"/>
            <a:ext cx="189852" cy="239224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星形: 五角 53">
            <a:extLst>
              <a:ext uri="{FF2B5EF4-FFF2-40B4-BE49-F238E27FC236}">
                <a16:creationId xmlns:a16="http://schemas.microsoft.com/office/drawing/2014/main" id="{1056A6AA-E384-4C66-B630-1C7DDFBC0682}"/>
              </a:ext>
            </a:extLst>
          </p:cNvPr>
          <p:cNvSpPr/>
          <p:nvPr/>
        </p:nvSpPr>
        <p:spPr>
          <a:xfrm>
            <a:off x="4095440" y="1946248"/>
            <a:ext cx="189852" cy="239224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五邊形 54">
            <a:extLst>
              <a:ext uri="{FF2B5EF4-FFF2-40B4-BE49-F238E27FC236}">
                <a16:creationId xmlns:a16="http://schemas.microsoft.com/office/drawing/2014/main" id="{C713E6B6-2848-4BB2-B859-DC6C587E8F62}"/>
              </a:ext>
            </a:extLst>
          </p:cNvPr>
          <p:cNvSpPr/>
          <p:nvPr/>
        </p:nvSpPr>
        <p:spPr>
          <a:xfrm>
            <a:off x="3902446" y="484635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五邊形 56">
            <a:extLst>
              <a:ext uri="{FF2B5EF4-FFF2-40B4-BE49-F238E27FC236}">
                <a16:creationId xmlns:a16="http://schemas.microsoft.com/office/drawing/2014/main" id="{1DFE6887-19BA-49AD-B97D-F52289379A27}"/>
              </a:ext>
            </a:extLst>
          </p:cNvPr>
          <p:cNvSpPr/>
          <p:nvPr/>
        </p:nvSpPr>
        <p:spPr>
          <a:xfrm>
            <a:off x="3776461" y="708114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五邊形 57">
            <a:extLst>
              <a:ext uri="{FF2B5EF4-FFF2-40B4-BE49-F238E27FC236}">
                <a16:creationId xmlns:a16="http://schemas.microsoft.com/office/drawing/2014/main" id="{723B95AF-CF5E-4B64-9258-A5D3414F5880}"/>
              </a:ext>
            </a:extLst>
          </p:cNvPr>
          <p:cNvSpPr/>
          <p:nvPr/>
        </p:nvSpPr>
        <p:spPr>
          <a:xfrm>
            <a:off x="3888219" y="1127926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五邊形 58">
            <a:extLst>
              <a:ext uri="{FF2B5EF4-FFF2-40B4-BE49-F238E27FC236}">
                <a16:creationId xmlns:a16="http://schemas.microsoft.com/office/drawing/2014/main" id="{D10C688B-7F46-4692-8FEF-48E071CC58A1}"/>
              </a:ext>
            </a:extLst>
          </p:cNvPr>
          <p:cNvSpPr/>
          <p:nvPr/>
        </p:nvSpPr>
        <p:spPr>
          <a:xfrm>
            <a:off x="3865887" y="1759353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五邊形 59">
            <a:extLst>
              <a:ext uri="{FF2B5EF4-FFF2-40B4-BE49-F238E27FC236}">
                <a16:creationId xmlns:a16="http://schemas.microsoft.com/office/drawing/2014/main" id="{FF95745E-2C6C-4358-9355-7FAFBF14BCF7}"/>
              </a:ext>
            </a:extLst>
          </p:cNvPr>
          <p:cNvSpPr/>
          <p:nvPr/>
        </p:nvSpPr>
        <p:spPr>
          <a:xfrm>
            <a:off x="3865887" y="1975639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五邊形 60">
            <a:extLst>
              <a:ext uri="{FF2B5EF4-FFF2-40B4-BE49-F238E27FC236}">
                <a16:creationId xmlns:a16="http://schemas.microsoft.com/office/drawing/2014/main" id="{669BE267-09BA-41B7-B253-EEDD600EC1B0}"/>
              </a:ext>
            </a:extLst>
          </p:cNvPr>
          <p:cNvSpPr/>
          <p:nvPr/>
        </p:nvSpPr>
        <p:spPr>
          <a:xfrm>
            <a:off x="3843738" y="2642460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五邊形 61">
            <a:extLst>
              <a:ext uri="{FF2B5EF4-FFF2-40B4-BE49-F238E27FC236}">
                <a16:creationId xmlns:a16="http://schemas.microsoft.com/office/drawing/2014/main" id="{C8915526-EEA8-4734-962B-DF6B02CA76B3}"/>
              </a:ext>
            </a:extLst>
          </p:cNvPr>
          <p:cNvSpPr/>
          <p:nvPr/>
        </p:nvSpPr>
        <p:spPr>
          <a:xfrm>
            <a:off x="3843924" y="3053193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五邊形 62">
            <a:extLst>
              <a:ext uri="{FF2B5EF4-FFF2-40B4-BE49-F238E27FC236}">
                <a16:creationId xmlns:a16="http://schemas.microsoft.com/office/drawing/2014/main" id="{BFA3632E-C8CB-4CBF-BC2B-6672992BBED5}"/>
              </a:ext>
            </a:extLst>
          </p:cNvPr>
          <p:cNvSpPr/>
          <p:nvPr/>
        </p:nvSpPr>
        <p:spPr>
          <a:xfrm>
            <a:off x="3868497" y="3470765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五邊形 63">
            <a:extLst>
              <a:ext uri="{FF2B5EF4-FFF2-40B4-BE49-F238E27FC236}">
                <a16:creationId xmlns:a16="http://schemas.microsoft.com/office/drawing/2014/main" id="{1AAC17C4-5AD4-406A-8888-97661B37E863}"/>
              </a:ext>
            </a:extLst>
          </p:cNvPr>
          <p:cNvSpPr/>
          <p:nvPr/>
        </p:nvSpPr>
        <p:spPr>
          <a:xfrm>
            <a:off x="3868497" y="4119492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五邊形 64">
            <a:extLst>
              <a:ext uri="{FF2B5EF4-FFF2-40B4-BE49-F238E27FC236}">
                <a16:creationId xmlns:a16="http://schemas.microsoft.com/office/drawing/2014/main" id="{6E516943-1076-4CC7-B141-61CC6B5E0760}"/>
              </a:ext>
            </a:extLst>
          </p:cNvPr>
          <p:cNvSpPr/>
          <p:nvPr/>
        </p:nvSpPr>
        <p:spPr>
          <a:xfrm>
            <a:off x="3843738" y="4768219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五邊形 65">
            <a:extLst>
              <a:ext uri="{FF2B5EF4-FFF2-40B4-BE49-F238E27FC236}">
                <a16:creationId xmlns:a16="http://schemas.microsoft.com/office/drawing/2014/main" id="{2C82F5B8-5F2C-478B-BDCE-BD92A84FC278}"/>
              </a:ext>
            </a:extLst>
          </p:cNvPr>
          <p:cNvSpPr/>
          <p:nvPr/>
        </p:nvSpPr>
        <p:spPr>
          <a:xfrm>
            <a:off x="3843738" y="4986548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五邊形 66">
            <a:extLst>
              <a:ext uri="{FF2B5EF4-FFF2-40B4-BE49-F238E27FC236}">
                <a16:creationId xmlns:a16="http://schemas.microsoft.com/office/drawing/2014/main" id="{22C9D9CB-B52F-483B-AA94-6A51DB4BB50B}"/>
              </a:ext>
            </a:extLst>
          </p:cNvPr>
          <p:cNvSpPr/>
          <p:nvPr/>
        </p:nvSpPr>
        <p:spPr>
          <a:xfrm>
            <a:off x="3861709" y="5613106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五邊形 67">
            <a:extLst>
              <a:ext uri="{FF2B5EF4-FFF2-40B4-BE49-F238E27FC236}">
                <a16:creationId xmlns:a16="http://schemas.microsoft.com/office/drawing/2014/main" id="{C9DA9EAA-6619-4807-B468-122B23E8E4FE}"/>
              </a:ext>
            </a:extLst>
          </p:cNvPr>
          <p:cNvSpPr/>
          <p:nvPr/>
        </p:nvSpPr>
        <p:spPr>
          <a:xfrm>
            <a:off x="3864302" y="5819191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五邊形 68">
            <a:extLst>
              <a:ext uri="{FF2B5EF4-FFF2-40B4-BE49-F238E27FC236}">
                <a16:creationId xmlns:a16="http://schemas.microsoft.com/office/drawing/2014/main" id="{17BF581B-A829-4EC4-9AAB-F08FABD88350}"/>
              </a:ext>
            </a:extLst>
          </p:cNvPr>
          <p:cNvSpPr/>
          <p:nvPr/>
        </p:nvSpPr>
        <p:spPr>
          <a:xfrm>
            <a:off x="3969481" y="6044759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五邊形 69">
            <a:extLst>
              <a:ext uri="{FF2B5EF4-FFF2-40B4-BE49-F238E27FC236}">
                <a16:creationId xmlns:a16="http://schemas.microsoft.com/office/drawing/2014/main" id="{3EC4F118-DB05-4BB0-9AFE-489434D75031}"/>
              </a:ext>
            </a:extLst>
          </p:cNvPr>
          <p:cNvSpPr/>
          <p:nvPr/>
        </p:nvSpPr>
        <p:spPr>
          <a:xfrm>
            <a:off x="3978922" y="6236169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五邊形 70">
            <a:extLst>
              <a:ext uri="{FF2B5EF4-FFF2-40B4-BE49-F238E27FC236}">
                <a16:creationId xmlns:a16="http://schemas.microsoft.com/office/drawing/2014/main" id="{B9D35BAE-8AC5-42F2-A933-D687E131361C}"/>
              </a:ext>
            </a:extLst>
          </p:cNvPr>
          <p:cNvSpPr/>
          <p:nvPr/>
        </p:nvSpPr>
        <p:spPr>
          <a:xfrm>
            <a:off x="5782072" y="697803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五邊形 71">
            <a:extLst>
              <a:ext uri="{FF2B5EF4-FFF2-40B4-BE49-F238E27FC236}">
                <a16:creationId xmlns:a16="http://schemas.microsoft.com/office/drawing/2014/main" id="{35C1C699-727B-439C-8AF2-2FBFC1408DD8}"/>
              </a:ext>
            </a:extLst>
          </p:cNvPr>
          <p:cNvSpPr/>
          <p:nvPr/>
        </p:nvSpPr>
        <p:spPr>
          <a:xfrm>
            <a:off x="5824987" y="928929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五邊形 72">
            <a:extLst>
              <a:ext uri="{FF2B5EF4-FFF2-40B4-BE49-F238E27FC236}">
                <a16:creationId xmlns:a16="http://schemas.microsoft.com/office/drawing/2014/main" id="{F14413B3-CE8E-47D2-9A54-1D1D4A31BF86}"/>
              </a:ext>
            </a:extLst>
          </p:cNvPr>
          <p:cNvSpPr/>
          <p:nvPr/>
        </p:nvSpPr>
        <p:spPr>
          <a:xfrm>
            <a:off x="5855599" y="1766592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五邊形 73">
            <a:extLst>
              <a:ext uri="{FF2B5EF4-FFF2-40B4-BE49-F238E27FC236}">
                <a16:creationId xmlns:a16="http://schemas.microsoft.com/office/drawing/2014/main" id="{59596E7E-F52C-44EB-91EE-99BEF2D69F4F}"/>
              </a:ext>
            </a:extLst>
          </p:cNvPr>
          <p:cNvSpPr/>
          <p:nvPr/>
        </p:nvSpPr>
        <p:spPr>
          <a:xfrm>
            <a:off x="5853642" y="2217436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五邊形 74">
            <a:extLst>
              <a:ext uri="{FF2B5EF4-FFF2-40B4-BE49-F238E27FC236}">
                <a16:creationId xmlns:a16="http://schemas.microsoft.com/office/drawing/2014/main" id="{4C388930-1B3A-451C-925E-F87713E64329}"/>
              </a:ext>
            </a:extLst>
          </p:cNvPr>
          <p:cNvSpPr/>
          <p:nvPr/>
        </p:nvSpPr>
        <p:spPr>
          <a:xfrm>
            <a:off x="5863644" y="2422297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五邊形 75">
            <a:extLst>
              <a:ext uri="{FF2B5EF4-FFF2-40B4-BE49-F238E27FC236}">
                <a16:creationId xmlns:a16="http://schemas.microsoft.com/office/drawing/2014/main" id="{A722FFA7-6936-4E13-94E2-19C5D9497335}"/>
              </a:ext>
            </a:extLst>
          </p:cNvPr>
          <p:cNvSpPr/>
          <p:nvPr/>
        </p:nvSpPr>
        <p:spPr>
          <a:xfrm>
            <a:off x="5863644" y="2841302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五邊形 76">
            <a:extLst>
              <a:ext uri="{FF2B5EF4-FFF2-40B4-BE49-F238E27FC236}">
                <a16:creationId xmlns:a16="http://schemas.microsoft.com/office/drawing/2014/main" id="{C0E2EEC7-E56E-46A7-9351-08BFBC547BD3}"/>
              </a:ext>
            </a:extLst>
          </p:cNvPr>
          <p:cNvSpPr/>
          <p:nvPr/>
        </p:nvSpPr>
        <p:spPr>
          <a:xfrm>
            <a:off x="5853642" y="3082540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五邊形 77">
            <a:extLst>
              <a:ext uri="{FF2B5EF4-FFF2-40B4-BE49-F238E27FC236}">
                <a16:creationId xmlns:a16="http://schemas.microsoft.com/office/drawing/2014/main" id="{40A51EDF-6385-4D36-BF30-74D02AF267AD}"/>
              </a:ext>
            </a:extLst>
          </p:cNvPr>
          <p:cNvSpPr/>
          <p:nvPr/>
        </p:nvSpPr>
        <p:spPr>
          <a:xfrm>
            <a:off x="5853642" y="3279448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五邊形 78">
            <a:extLst>
              <a:ext uri="{FF2B5EF4-FFF2-40B4-BE49-F238E27FC236}">
                <a16:creationId xmlns:a16="http://schemas.microsoft.com/office/drawing/2014/main" id="{644B9876-E8DE-4BEC-81A7-41579738EFAC}"/>
              </a:ext>
            </a:extLst>
          </p:cNvPr>
          <p:cNvSpPr/>
          <p:nvPr/>
        </p:nvSpPr>
        <p:spPr>
          <a:xfrm>
            <a:off x="5997956" y="3500530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五邊形 79">
            <a:extLst>
              <a:ext uri="{FF2B5EF4-FFF2-40B4-BE49-F238E27FC236}">
                <a16:creationId xmlns:a16="http://schemas.microsoft.com/office/drawing/2014/main" id="{0857F350-4BCF-4C57-9064-A53377CA02DD}"/>
              </a:ext>
            </a:extLst>
          </p:cNvPr>
          <p:cNvSpPr/>
          <p:nvPr/>
        </p:nvSpPr>
        <p:spPr>
          <a:xfrm>
            <a:off x="5863644" y="3911481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五邊形 80">
            <a:extLst>
              <a:ext uri="{FF2B5EF4-FFF2-40B4-BE49-F238E27FC236}">
                <a16:creationId xmlns:a16="http://schemas.microsoft.com/office/drawing/2014/main" id="{00A2E133-167E-41DC-B41E-436C46DA6267}"/>
              </a:ext>
            </a:extLst>
          </p:cNvPr>
          <p:cNvSpPr/>
          <p:nvPr/>
        </p:nvSpPr>
        <p:spPr>
          <a:xfrm>
            <a:off x="5912151" y="6048988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五邊形 81">
            <a:extLst>
              <a:ext uri="{FF2B5EF4-FFF2-40B4-BE49-F238E27FC236}">
                <a16:creationId xmlns:a16="http://schemas.microsoft.com/office/drawing/2014/main" id="{3084F2BF-4709-429E-9263-2B93F635151D}"/>
              </a:ext>
            </a:extLst>
          </p:cNvPr>
          <p:cNvSpPr/>
          <p:nvPr/>
        </p:nvSpPr>
        <p:spPr>
          <a:xfrm>
            <a:off x="5986690" y="6270736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五邊形 82">
            <a:extLst>
              <a:ext uri="{FF2B5EF4-FFF2-40B4-BE49-F238E27FC236}">
                <a16:creationId xmlns:a16="http://schemas.microsoft.com/office/drawing/2014/main" id="{0B6F61D6-6836-4074-9E8F-C0FE07E853AD}"/>
              </a:ext>
            </a:extLst>
          </p:cNvPr>
          <p:cNvSpPr/>
          <p:nvPr/>
        </p:nvSpPr>
        <p:spPr>
          <a:xfrm>
            <a:off x="7738991" y="477128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五邊形 83">
            <a:extLst>
              <a:ext uri="{FF2B5EF4-FFF2-40B4-BE49-F238E27FC236}">
                <a16:creationId xmlns:a16="http://schemas.microsoft.com/office/drawing/2014/main" id="{C927C915-7D8C-4692-A4D7-9FB915475D23}"/>
              </a:ext>
            </a:extLst>
          </p:cNvPr>
          <p:cNvSpPr/>
          <p:nvPr/>
        </p:nvSpPr>
        <p:spPr>
          <a:xfrm>
            <a:off x="7880778" y="1127926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五邊形 84">
            <a:extLst>
              <a:ext uri="{FF2B5EF4-FFF2-40B4-BE49-F238E27FC236}">
                <a16:creationId xmlns:a16="http://schemas.microsoft.com/office/drawing/2014/main" id="{BA9BF398-D1A3-4403-8D3B-C2808A3C3D02}"/>
              </a:ext>
            </a:extLst>
          </p:cNvPr>
          <p:cNvSpPr/>
          <p:nvPr/>
        </p:nvSpPr>
        <p:spPr>
          <a:xfrm>
            <a:off x="7757503" y="1335460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五邊形 85">
            <a:extLst>
              <a:ext uri="{FF2B5EF4-FFF2-40B4-BE49-F238E27FC236}">
                <a16:creationId xmlns:a16="http://schemas.microsoft.com/office/drawing/2014/main" id="{03EDE74D-D113-4115-BE9A-8F713538F379}"/>
              </a:ext>
            </a:extLst>
          </p:cNvPr>
          <p:cNvSpPr/>
          <p:nvPr/>
        </p:nvSpPr>
        <p:spPr>
          <a:xfrm>
            <a:off x="7748807" y="1776029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五邊形 86">
            <a:extLst>
              <a:ext uri="{FF2B5EF4-FFF2-40B4-BE49-F238E27FC236}">
                <a16:creationId xmlns:a16="http://schemas.microsoft.com/office/drawing/2014/main" id="{594D62E6-2335-445A-B7F2-388E5CE0BDC2}"/>
              </a:ext>
            </a:extLst>
          </p:cNvPr>
          <p:cNvSpPr/>
          <p:nvPr/>
        </p:nvSpPr>
        <p:spPr>
          <a:xfrm>
            <a:off x="7738991" y="1976084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五邊形 87">
            <a:extLst>
              <a:ext uri="{FF2B5EF4-FFF2-40B4-BE49-F238E27FC236}">
                <a16:creationId xmlns:a16="http://schemas.microsoft.com/office/drawing/2014/main" id="{1024711D-EB9D-4732-9B69-3470D6A5F1A8}"/>
              </a:ext>
            </a:extLst>
          </p:cNvPr>
          <p:cNvSpPr/>
          <p:nvPr/>
        </p:nvSpPr>
        <p:spPr>
          <a:xfrm>
            <a:off x="7738991" y="2401115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五邊形 88">
            <a:extLst>
              <a:ext uri="{FF2B5EF4-FFF2-40B4-BE49-F238E27FC236}">
                <a16:creationId xmlns:a16="http://schemas.microsoft.com/office/drawing/2014/main" id="{431BA802-BD7C-4F8D-BA5A-E69132198C27}"/>
              </a:ext>
            </a:extLst>
          </p:cNvPr>
          <p:cNvSpPr/>
          <p:nvPr/>
        </p:nvSpPr>
        <p:spPr>
          <a:xfrm>
            <a:off x="7738991" y="2622682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五邊形 89">
            <a:extLst>
              <a:ext uri="{FF2B5EF4-FFF2-40B4-BE49-F238E27FC236}">
                <a16:creationId xmlns:a16="http://schemas.microsoft.com/office/drawing/2014/main" id="{CB7039CD-BE71-4A95-A9FC-73220F23DBED}"/>
              </a:ext>
            </a:extLst>
          </p:cNvPr>
          <p:cNvSpPr/>
          <p:nvPr/>
        </p:nvSpPr>
        <p:spPr>
          <a:xfrm>
            <a:off x="7748993" y="2853582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五邊形 90">
            <a:extLst>
              <a:ext uri="{FF2B5EF4-FFF2-40B4-BE49-F238E27FC236}">
                <a16:creationId xmlns:a16="http://schemas.microsoft.com/office/drawing/2014/main" id="{50802961-DB00-476F-AD95-27F4158B4D8E}"/>
              </a:ext>
            </a:extLst>
          </p:cNvPr>
          <p:cNvSpPr/>
          <p:nvPr/>
        </p:nvSpPr>
        <p:spPr>
          <a:xfrm>
            <a:off x="7757689" y="3043201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五邊形 91">
            <a:extLst>
              <a:ext uri="{FF2B5EF4-FFF2-40B4-BE49-F238E27FC236}">
                <a16:creationId xmlns:a16="http://schemas.microsoft.com/office/drawing/2014/main" id="{9437CC18-4B58-404A-A118-483119822274}"/>
              </a:ext>
            </a:extLst>
          </p:cNvPr>
          <p:cNvSpPr/>
          <p:nvPr/>
        </p:nvSpPr>
        <p:spPr>
          <a:xfrm>
            <a:off x="7757503" y="3281126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五邊形 92">
            <a:extLst>
              <a:ext uri="{FF2B5EF4-FFF2-40B4-BE49-F238E27FC236}">
                <a16:creationId xmlns:a16="http://schemas.microsoft.com/office/drawing/2014/main" id="{721D392A-06DD-4FE0-9716-A2A5AC3F849E}"/>
              </a:ext>
            </a:extLst>
          </p:cNvPr>
          <p:cNvSpPr/>
          <p:nvPr/>
        </p:nvSpPr>
        <p:spPr>
          <a:xfrm>
            <a:off x="7738991" y="4099611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五邊形 93">
            <a:extLst>
              <a:ext uri="{FF2B5EF4-FFF2-40B4-BE49-F238E27FC236}">
                <a16:creationId xmlns:a16="http://schemas.microsoft.com/office/drawing/2014/main" id="{9A881D74-0DF1-4A8C-8FFF-5308F13DCFA1}"/>
              </a:ext>
            </a:extLst>
          </p:cNvPr>
          <p:cNvSpPr/>
          <p:nvPr/>
        </p:nvSpPr>
        <p:spPr>
          <a:xfrm>
            <a:off x="3893139" y="937843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五邊形 94">
            <a:extLst>
              <a:ext uri="{FF2B5EF4-FFF2-40B4-BE49-F238E27FC236}">
                <a16:creationId xmlns:a16="http://schemas.microsoft.com/office/drawing/2014/main" id="{AD7C31F4-7A11-40B5-BDBF-BB34802CF7A8}"/>
              </a:ext>
            </a:extLst>
          </p:cNvPr>
          <p:cNvSpPr/>
          <p:nvPr/>
        </p:nvSpPr>
        <p:spPr>
          <a:xfrm>
            <a:off x="3861523" y="1548348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五邊形 95">
            <a:extLst>
              <a:ext uri="{FF2B5EF4-FFF2-40B4-BE49-F238E27FC236}">
                <a16:creationId xmlns:a16="http://schemas.microsoft.com/office/drawing/2014/main" id="{35A6D27F-B07C-414F-B2D2-79466042B395}"/>
              </a:ext>
            </a:extLst>
          </p:cNvPr>
          <p:cNvSpPr/>
          <p:nvPr/>
        </p:nvSpPr>
        <p:spPr>
          <a:xfrm>
            <a:off x="4006882" y="2403121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五邊形 96">
            <a:extLst>
              <a:ext uri="{FF2B5EF4-FFF2-40B4-BE49-F238E27FC236}">
                <a16:creationId xmlns:a16="http://schemas.microsoft.com/office/drawing/2014/main" id="{71F6A618-1012-453C-879A-6573C4194A41}"/>
              </a:ext>
            </a:extLst>
          </p:cNvPr>
          <p:cNvSpPr/>
          <p:nvPr/>
        </p:nvSpPr>
        <p:spPr>
          <a:xfrm>
            <a:off x="3851144" y="3262338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五邊形 97">
            <a:extLst>
              <a:ext uri="{FF2B5EF4-FFF2-40B4-BE49-F238E27FC236}">
                <a16:creationId xmlns:a16="http://schemas.microsoft.com/office/drawing/2014/main" id="{6566D464-91EB-46E5-8003-A40C77D7D0D6}"/>
              </a:ext>
            </a:extLst>
          </p:cNvPr>
          <p:cNvSpPr/>
          <p:nvPr/>
        </p:nvSpPr>
        <p:spPr>
          <a:xfrm>
            <a:off x="3978922" y="3682284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五邊形 98">
            <a:extLst>
              <a:ext uri="{FF2B5EF4-FFF2-40B4-BE49-F238E27FC236}">
                <a16:creationId xmlns:a16="http://schemas.microsoft.com/office/drawing/2014/main" id="{152C8403-00A2-448B-A1AC-896B4F2879E1}"/>
              </a:ext>
            </a:extLst>
          </p:cNvPr>
          <p:cNvSpPr/>
          <p:nvPr/>
        </p:nvSpPr>
        <p:spPr>
          <a:xfrm>
            <a:off x="5796838" y="478779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五邊形 99">
            <a:extLst>
              <a:ext uri="{FF2B5EF4-FFF2-40B4-BE49-F238E27FC236}">
                <a16:creationId xmlns:a16="http://schemas.microsoft.com/office/drawing/2014/main" id="{F17F52C3-FBAD-420B-9190-D8C9CD95FF6B}"/>
              </a:ext>
            </a:extLst>
          </p:cNvPr>
          <p:cNvSpPr/>
          <p:nvPr/>
        </p:nvSpPr>
        <p:spPr>
          <a:xfrm>
            <a:off x="6014614" y="2633402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五邊形 100">
            <a:extLst>
              <a:ext uri="{FF2B5EF4-FFF2-40B4-BE49-F238E27FC236}">
                <a16:creationId xmlns:a16="http://schemas.microsoft.com/office/drawing/2014/main" id="{7C81E77A-E576-4D60-B314-B243384F8336}"/>
              </a:ext>
            </a:extLst>
          </p:cNvPr>
          <p:cNvSpPr/>
          <p:nvPr/>
        </p:nvSpPr>
        <p:spPr>
          <a:xfrm>
            <a:off x="5853642" y="4118863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五邊形 101">
            <a:extLst>
              <a:ext uri="{FF2B5EF4-FFF2-40B4-BE49-F238E27FC236}">
                <a16:creationId xmlns:a16="http://schemas.microsoft.com/office/drawing/2014/main" id="{270CD2B0-5A49-4FE8-9ADE-C406E03AC574}"/>
              </a:ext>
            </a:extLst>
          </p:cNvPr>
          <p:cNvSpPr/>
          <p:nvPr/>
        </p:nvSpPr>
        <p:spPr>
          <a:xfrm>
            <a:off x="5781762" y="5624044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五邊形 102">
            <a:extLst>
              <a:ext uri="{FF2B5EF4-FFF2-40B4-BE49-F238E27FC236}">
                <a16:creationId xmlns:a16="http://schemas.microsoft.com/office/drawing/2014/main" id="{07355056-1D95-4483-9B05-B9DCE66160FC}"/>
              </a:ext>
            </a:extLst>
          </p:cNvPr>
          <p:cNvSpPr/>
          <p:nvPr/>
        </p:nvSpPr>
        <p:spPr>
          <a:xfrm>
            <a:off x="7911951" y="927871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五邊形 103">
            <a:extLst>
              <a:ext uri="{FF2B5EF4-FFF2-40B4-BE49-F238E27FC236}">
                <a16:creationId xmlns:a16="http://schemas.microsoft.com/office/drawing/2014/main" id="{1FFEE064-FA4C-4073-91BC-2355276A1DFD}"/>
              </a:ext>
            </a:extLst>
          </p:cNvPr>
          <p:cNvSpPr/>
          <p:nvPr/>
        </p:nvSpPr>
        <p:spPr>
          <a:xfrm>
            <a:off x="7892086" y="3666681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五邊形 104">
            <a:extLst>
              <a:ext uri="{FF2B5EF4-FFF2-40B4-BE49-F238E27FC236}">
                <a16:creationId xmlns:a16="http://schemas.microsoft.com/office/drawing/2014/main" id="{9F330DF8-6C84-4C98-98DB-B19A9E5F5226}"/>
              </a:ext>
            </a:extLst>
          </p:cNvPr>
          <p:cNvSpPr/>
          <p:nvPr/>
        </p:nvSpPr>
        <p:spPr>
          <a:xfrm>
            <a:off x="7738991" y="4330423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星形: 五角 105">
            <a:extLst>
              <a:ext uri="{FF2B5EF4-FFF2-40B4-BE49-F238E27FC236}">
                <a16:creationId xmlns:a16="http://schemas.microsoft.com/office/drawing/2014/main" id="{16EE5D55-EB1C-4D5B-A828-8417787DB235}"/>
              </a:ext>
            </a:extLst>
          </p:cNvPr>
          <p:cNvSpPr/>
          <p:nvPr/>
        </p:nvSpPr>
        <p:spPr>
          <a:xfrm>
            <a:off x="4083795" y="2170995"/>
            <a:ext cx="189852" cy="239224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星形: 五角 106">
            <a:extLst>
              <a:ext uri="{FF2B5EF4-FFF2-40B4-BE49-F238E27FC236}">
                <a16:creationId xmlns:a16="http://schemas.microsoft.com/office/drawing/2014/main" id="{488126F1-C043-470A-9049-7865F13E4884}"/>
              </a:ext>
            </a:extLst>
          </p:cNvPr>
          <p:cNvSpPr/>
          <p:nvPr/>
        </p:nvSpPr>
        <p:spPr>
          <a:xfrm>
            <a:off x="4029542" y="2601105"/>
            <a:ext cx="189852" cy="239224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星形: 五角 107">
            <a:extLst>
              <a:ext uri="{FF2B5EF4-FFF2-40B4-BE49-F238E27FC236}">
                <a16:creationId xmlns:a16="http://schemas.microsoft.com/office/drawing/2014/main" id="{9BE727C8-88EB-4407-A86A-2329D76796B8}"/>
              </a:ext>
            </a:extLst>
          </p:cNvPr>
          <p:cNvSpPr/>
          <p:nvPr/>
        </p:nvSpPr>
        <p:spPr>
          <a:xfrm>
            <a:off x="4016464" y="3008817"/>
            <a:ext cx="189852" cy="239224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星形: 五角 108">
            <a:extLst>
              <a:ext uri="{FF2B5EF4-FFF2-40B4-BE49-F238E27FC236}">
                <a16:creationId xmlns:a16="http://schemas.microsoft.com/office/drawing/2014/main" id="{8B05AB20-1D0D-4E18-949B-222C66AC1286}"/>
              </a:ext>
            </a:extLst>
          </p:cNvPr>
          <p:cNvSpPr/>
          <p:nvPr/>
        </p:nvSpPr>
        <p:spPr>
          <a:xfrm>
            <a:off x="4065590" y="4069823"/>
            <a:ext cx="189852" cy="239224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星形: 五角 109">
            <a:extLst>
              <a:ext uri="{FF2B5EF4-FFF2-40B4-BE49-F238E27FC236}">
                <a16:creationId xmlns:a16="http://schemas.microsoft.com/office/drawing/2014/main" id="{B8CCDADF-C98A-4273-9A52-9F4B7419ADC4}"/>
              </a:ext>
            </a:extLst>
          </p:cNvPr>
          <p:cNvSpPr/>
          <p:nvPr/>
        </p:nvSpPr>
        <p:spPr>
          <a:xfrm>
            <a:off x="4026430" y="4705410"/>
            <a:ext cx="189852" cy="239224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星形: 五角 110">
            <a:extLst>
              <a:ext uri="{FF2B5EF4-FFF2-40B4-BE49-F238E27FC236}">
                <a16:creationId xmlns:a16="http://schemas.microsoft.com/office/drawing/2014/main" id="{1808258A-DC6D-4E99-BA68-4A75BF7BB834}"/>
              </a:ext>
            </a:extLst>
          </p:cNvPr>
          <p:cNvSpPr/>
          <p:nvPr/>
        </p:nvSpPr>
        <p:spPr>
          <a:xfrm>
            <a:off x="4024667" y="4964292"/>
            <a:ext cx="189852" cy="239224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星形: 五角 111">
            <a:extLst>
              <a:ext uri="{FF2B5EF4-FFF2-40B4-BE49-F238E27FC236}">
                <a16:creationId xmlns:a16="http://schemas.microsoft.com/office/drawing/2014/main" id="{CEF198DB-97CC-4191-BD20-E08F4D519225}"/>
              </a:ext>
            </a:extLst>
          </p:cNvPr>
          <p:cNvSpPr/>
          <p:nvPr/>
        </p:nvSpPr>
        <p:spPr>
          <a:xfrm>
            <a:off x="4034936" y="5355471"/>
            <a:ext cx="189852" cy="239224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星形: 五角 112">
            <a:extLst>
              <a:ext uri="{FF2B5EF4-FFF2-40B4-BE49-F238E27FC236}">
                <a16:creationId xmlns:a16="http://schemas.microsoft.com/office/drawing/2014/main" id="{B230A6BC-4BE3-4EB3-8656-69AA7DD0BDEE}"/>
              </a:ext>
            </a:extLst>
          </p:cNvPr>
          <p:cNvSpPr/>
          <p:nvPr/>
        </p:nvSpPr>
        <p:spPr>
          <a:xfrm>
            <a:off x="4024667" y="5562329"/>
            <a:ext cx="189852" cy="239224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星形: 五角 113">
            <a:extLst>
              <a:ext uri="{FF2B5EF4-FFF2-40B4-BE49-F238E27FC236}">
                <a16:creationId xmlns:a16="http://schemas.microsoft.com/office/drawing/2014/main" id="{3CAA8615-B459-48C5-AC96-BB51ADE2A71A}"/>
              </a:ext>
            </a:extLst>
          </p:cNvPr>
          <p:cNvSpPr/>
          <p:nvPr/>
        </p:nvSpPr>
        <p:spPr>
          <a:xfrm>
            <a:off x="4016464" y="5819545"/>
            <a:ext cx="189852" cy="239224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星形: 五角 114">
            <a:extLst>
              <a:ext uri="{FF2B5EF4-FFF2-40B4-BE49-F238E27FC236}">
                <a16:creationId xmlns:a16="http://schemas.microsoft.com/office/drawing/2014/main" id="{A97A9261-C057-4D86-87B1-5C8C5ABD2C71}"/>
              </a:ext>
            </a:extLst>
          </p:cNvPr>
          <p:cNvSpPr/>
          <p:nvPr/>
        </p:nvSpPr>
        <p:spPr>
          <a:xfrm>
            <a:off x="4150697" y="6010716"/>
            <a:ext cx="189852" cy="239224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星形: 五角 115">
            <a:extLst>
              <a:ext uri="{FF2B5EF4-FFF2-40B4-BE49-F238E27FC236}">
                <a16:creationId xmlns:a16="http://schemas.microsoft.com/office/drawing/2014/main" id="{D8E548CB-C0A0-4C6A-A5FE-4634FEB00E4B}"/>
              </a:ext>
            </a:extLst>
          </p:cNvPr>
          <p:cNvSpPr/>
          <p:nvPr/>
        </p:nvSpPr>
        <p:spPr>
          <a:xfrm>
            <a:off x="4150697" y="6210771"/>
            <a:ext cx="189852" cy="239224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星形: 五角 116">
            <a:extLst>
              <a:ext uri="{FF2B5EF4-FFF2-40B4-BE49-F238E27FC236}">
                <a16:creationId xmlns:a16="http://schemas.microsoft.com/office/drawing/2014/main" id="{CB9E3A2E-0BF9-43C6-91C6-D16C64A1A294}"/>
              </a:ext>
            </a:extLst>
          </p:cNvPr>
          <p:cNvSpPr/>
          <p:nvPr/>
        </p:nvSpPr>
        <p:spPr>
          <a:xfrm>
            <a:off x="6036815" y="1724140"/>
            <a:ext cx="189852" cy="239224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星形: 五角 117">
            <a:extLst>
              <a:ext uri="{FF2B5EF4-FFF2-40B4-BE49-F238E27FC236}">
                <a16:creationId xmlns:a16="http://schemas.microsoft.com/office/drawing/2014/main" id="{56AB20A4-0DBB-4C3E-9D4D-165AD619634C}"/>
              </a:ext>
            </a:extLst>
          </p:cNvPr>
          <p:cNvSpPr/>
          <p:nvPr/>
        </p:nvSpPr>
        <p:spPr>
          <a:xfrm>
            <a:off x="6036815" y="2170539"/>
            <a:ext cx="189852" cy="239224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星形: 五角 118">
            <a:extLst>
              <a:ext uri="{FF2B5EF4-FFF2-40B4-BE49-F238E27FC236}">
                <a16:creationId xmlns:a16="http://schemas.microsoft.com/office/drawing/2014/main" id="{B87C4F7D-9D75-4734-8B56-11C88681ED4C}"/>
              </a:ext>
            </a:extLst>
          </p:cNvPr>
          <p:cNvSpPr/>
          <p:nvPr/>
        </p:nvSpPr>
        <p:spPr>
          <a:xfrm>
            <a:off x="6045103" y="2382524"/>
            <a:ext cx="189852" cy="239224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星形: 五角 119">
            <a:extLst>
              <a:ext uri="{FF2B5EF4-FFF2-40B4-BE49-F238E27FC236}">
                <a16:creationId xmlns:a16="http://schemas.microsoft.com/office/drawing/2014/main" id="{A8E3DF00-C6C9-4C52-B882-B3D565D9F9A2}"/>
              </a:ext>
            </a:extLst>
          </p:cNvPr>
          <p:cNvSpPr/>
          <p:nvPr/>
        </p:nvSpPr>
        <p:spPr>
          <a:xfrm>
            <a:off x="6018429" y="2792151"/>
            <a:ext cx="189852" cy="239224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星形: 五角 120">
            <a:extLst>
              <a:ext uri="{FF2B5EF4-FFF2-40B4-BE49-F238E27FC236}">
                <a16:creationId xmlns:a16="http://schemas.microsoft.com/office/drawing/2014/main" id="{72A3942F-2EF7-45F5-B807-28DFBA70DF9E}"/>
              </a:ext>
            </a:extLst>
          </p:cNvPr>
          <p:cNvSpPr/>
          <p:nvPr/>
        </p:nvSpPr>
        <p:spPr>
          <a:xfrm>
            <a:off x="6018429" y="3029658"/>
            <a:ext cx="189852" cy="239224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星形: 五角 121">
            <a:extLst>
              <a:ext uri="{FF2B5EF4-FFF2-40B4-BE49-F238E27FC236}">
                <a16:creationId xmlns:a16="http://schemas.microsoft.com/office/drawing/2014/main" id="{5912A211-5BA4-443C-B1C6-C6022D41ADC5}"/>
              </a:ext>
            </a:extLst>
          </p:cNvPr>
          <p:cNvSpPr/>
          <p:nvPr/>
        </p:nvSpPr>
        <p:spPr>
          <a:xfrm>
            <a:off x="6027594" y="3246946"/>
            <a:ext cx="189852" cy="239224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星形: 五角 122">
            <a:extLst>
              <a:ext uri="{FF2B5EF4-FFF2-40B4-BE49-F238E27FC236}">
                <a16:creationId xmlns:a16="http://schemas.microsoft.com/office/drawing/2014/main" id="{15D8F8CF-AB1D-4D23-B705-7331B5BD2355}"/>
              </a:ext>
            </a:extLst>
          </p:cNvPr>
          <p:cNvSpPr/>
          <p:nvPr/>
        </p:nvSpPr>
        <p:spPr>
          <a:xfrm>
            <a:off x="5874857" y="4296809"/>
            <a:ext cx="189852" cy="239224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星形: 五角 123">
            <a:extLst>
              <a:ext uri="{FF2B5EF4-FFF2-40B4-BE49-F238E27FC236}">
                <a16:creationId xmlns:a16="http://schemas.microsoft.com/office/drawing/2014/main" id="{068D9C4E-ECE4-4745-9CA0-13DBCBAAB1DD}"/>
              </a:ext>
            </a:extLst>
          </p:cNvPr>
          <p:cNvSpPr/>
          <p:nvPr/>
        </p:nvSpPr>
        <p:spPr>
          <a:xfrm>
            <a:off x="6192004" y="4492772"/>
            <a:ext cx="189852" cy="239224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星形: 五角 124">
            <a:extLst>
              <a:ext uri="{FF2B5EF4-FFF2-40B4-BE49-F238E27FC236}">
                <a16:creationId xmlns:a16="http://schemas.microsoft.com/office/drawing/2014/main" id="{ED7D84F3-6668-4FC2-A09E-3A953301B07F}"/>
              </a:ext>
            </a:extLst>
          </p:cNvPr>
          <p:cNvSpPr/>
          <p:nvPr/>
        </p:nvSpPr>
        <p:spPr>
          <a:xfrm>
            <a:off x="5987921" y="4715320"/>
            <a:ext cx="189852" cy="239224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星形: 五角 125">
            <a:extLst>
              <a:ext uri="{FF2B5EF4-FFF2-40B4-BE49-F238E27FC236}">
                <a16:creationId xmlns:a16="http://schemas.microsoft.com/office/drawing/2014/main" id="{DC8109F5-940D-460A-A8F3-0B11A15F1B65}"/>
              </a:ext>
            </a:extLst>
          </p:cNvPr>
          <p:cNvSpPr/>
          <p:nvPr/>
        </p:nvSpPr>
        <p:spPr>
          <a:xfrm>
            <a:off x="6027594" y="5163611"/>
            <a:ext cx="189852" cy="239224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星形: 五角 126">
            <a:extLst>
              <a:ext uri="{FF2B5EF4-FFF2-40B4-BE49-F238E27FC236}">
                <a16:creationId xmlns:a16="http://schemas.microsoft.com/office/drawing/2014/main" id="{666FB0AF-608F-400B-B6EB-9CF4CC336572}"/>
              </a:ext>
            </a:extLst>
          </p:cNvPr>
          <p:cNvSpPr/>
          <p:nvPr/>
        </p:nvSpPr>
        <p:spPr>
          <a:xfrm>
            <a:off x="6036815" y="5363666"/>
            <a:ext cx="189852" cy="239224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星形: 五角 127">
            <a:extLst>
              <a:ext uri="{FF2B5EF4-FFF2-40B4-BE49-F238E27FC236}">
                <a16:creationId xmlns:a16="http://schemas.microsoft.com/office/drawing/2014/main" id="{E9A07886-DDBC-464C-8D28-52E0C62808E0}"/>
              </a:ext>
            </a:extLst>
          </p:cNvPr>
          <p:cNvSpPr/>
          <p:nvPr/>
        </p:nvSpPr>
        <p:spPr>
          <a:xfrm>
            <a:off x="5751738" y="5799616"/>
            <a:ext cx="189852" cy="239224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星形: 五角 128">
            <a:extLst>
              <a:ext uri="{FF2B5EF4-FFF2-40B4-BE49-F238E27FC236}">
                <a16:creationId xmlns:a16="http://schemas.microsoft.com/office/drawing/2014/main" id="{0E22650F-A67C-40BF-94DF-A44983466F90}"/>
              </a:ext>
            </a:extLst>
          </p:cNvPr>
          <p:cNvSpPr/>
          <p:nvPr/>
        </p:nvSpPr>
        <p:spPr>
          <a:xfrm>
            <a:off x="6132333" y="6230175"/>
            <a:ext cx="189852" cy="239224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星形: 五角 129">
            <a:extLst>
              <a:ext uri="{FF2B5EF4-FFF2-40B4-BE49-F238E27FC236}">
                <a16:creationId xmlns:a16="http://schemas.microsoft.com/office/drawing/2014/main" id="{9AE3F3A9-C307-4272-BDE1-57BBB5E3109A}"/>
              </a:ext>
            </a:extLst>
          </p:cNvPr>
          <p:cNvSpPr/>
          <p:nvPr/>
        </p:nvSpPr>
        <p:spPr>
          <a:xfrm>
            <a:off x="8067213" y="1106832"/>
            <a:ext cx="189852" cy="239224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星形: 五角 130">
            <a:extLst>
              <a:ext uri="{FF2B5EF4-FFF2-40B4-BE49-F238E27FC236}">
                <a16:creationId xmlns:a16="http://schemas.microsoft.com/office/drawing/2014/main" id="{6D5FF6A9-3F4F-4F33-A6FA-E8B870DA3BB5}"/>
              </a:ext>
            </a:extLst>
          </p:cNvPr>
          <p:cNvSpPr/>
          <p:nvPr/>
        </p:nvSpPr>
        <p:spPr>
          <a:xfrm>
            <a:off x="7934187" y="1316685"/>
            <a:ext cx="189852" cy="239224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星形: 五角 131">
            <a:extLst>
              <a:ext uri="{FF2B5EF4-FFF2-40B4-BE49-F238E27FC236}">
                <a16:creationId xmlns:a16="http://schemas.microsoft.com/office/drawing/2014/main" id="{FF120F97-4005-4459-865D-83E75B1CE625}"/>
              </a:ext>
            </a:extLst>
          </p:cNvPr>
          <p:cNvSpPr/>
          <p:nvPr/>
        </p:nvSpPr>
        <p:spPr>
          <a:xfrm>
            <a:off x="7913594" y="1726365"/>
            <a:ext cx="189852" cy="239224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星形: 五角 132">
            <a:extLst>
              <a:ext uri="{FF2B5EF4-FFF2-40B4-BE49-F238E27FC236}">
                <a16:creationId xmlns:a16="http://schemas.microsoft.com/office/drawing/2014/main" id="{7BD107DC-34AE-4B9E-AE7E-8E85F0164F52}"/>
              </a:ext>
            </a:extLst>
          </p:cNvPr>
          <p:cNvSpPr/>
          <p:nvPr/>
        </p:nvSpPr>
        <p:spPr>
          <a:xfrm>
            <a:off x="7914784" y="1935078"/>
            <a:ext cx="189852" cy="239224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星形: 五角 133">
            <a:extLst>
              <a:ext uri="{FF2B5EF4-FFF2-40B4-BE49-F238E27FC236}">
                <a16:creationId xmlns:a16="http://schemas.microsoft.com/office/drawing/2014/main" id="{647CB31E-1E10-4669-8D12-761F35C2BF0F}"/>
              </a:ext>
            </a:extLst>
          </p:cNvPr>
          <p:cNvSpPr/>
          <p:nvPr/>
        </p:nvSpPr>
        <p:spPr>
          <a:xfrm>
            <a:off x="7907381" y="2163819"/>
            <a:ext cx="189852" cy="239224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星形: 五角 134">
            <a:extLst>
              <a:ext uri="{FF2B5EF4-FFF2-40B4-BE49-F238E27FC236}">
                <a16:creationId xmlns:a16="http://schemas.microsoft.com/office/drawing/2014/main" id="{69980E64-16FD-44C5-BF6C-5E9A933A92C2}"/>
              </a:ext>
            </a:extLst>
          </p:cNvPr>
          <p:cNvSpPr/>
          <p:nvPr/>
        </p:nvSpPr>
        <p:spPr>
          <a:xfrm>
            <a:off x="7916529" y="2383458"/>
            <a:ext cx="189852" cy="239224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星形: 五角 135">
            <a:extLst>
              <a:ext uri="{FF2B5EF4-FFF2-40B4-BE49-F238E27FC236}">
                <a16:creationId xmlns:a16="http://schemas.microsoft.com/office/drawing/2014/main" id="{1FF1408F-5E18-4AA2-A99D-24F4D1A3AA02}"/>
              </a:ext>
            </a:extLst>
          </p:cNvPr>
          <p:cNvSpPr/>
          <p:nvPr/>
        </p:nvSpPr>
        <p:spPr>
          <a:xfrm>
            <a:off x="7898597" y="2590734"/>
            <a:ext cx="189852" cy="239224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星形: 五角 136">
            <a:extLst>
              <a:ext uri="{FF2B5EF4-FFF2-40B4-BE49-F238E27FC236}">
                <a16:creationId xmlns:a16="http://schemas.microsoft.com/office/drawing/2014/main" id="{BCB1E55F-8733-41F3-AC99-B9BA54954DC3}"/>
              </a:ext>
            </a:extLst>
          </p:cNvPr>
          <p:cNvSpPr/>
          <p:nvPr/>
        </p:nvSpPr>
        <p:spPr>
          <a:xfrm>
            <a:off x="7916529" y="2829499"/>
            <a:ext cx="189852" cy="239224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星形: 五角 137">
            <a:extLst>
              <a:ext uri="{FF2B5EF4-FFF2-40B4-BE49-F238E27FC236}">
                <a16:creationId xmlns:a16="http://schemas.microsoft.com/office/drawing/2014/main" id="{EF3892BF-56E1-44A4-9044-93BA44D9A50F}"/>
              </a:ext>
            </a:extLst>
          </p:cNvPr>
          <p:cNvSpPr/>
          <p:nvPr/>
        </p:nvSpPr>
        <p:spPr>
          <a:xfrm>
            <a:off x="7925813" y="3021909"/>
            <a:ext cx="189852" cy="239224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星形: 五角 138">
            <a:extLst>
              <a:ext uri="{FF2B5EF4-FFF2-40B4-BE49-F238E27FC236}">
                <a16:creationId xmlns:a16="http://schemas.microsoft.com/office/drawing/2014/main" id="{508A939F-18DD-482E-8D23-60E431C3A1F2}"/>
              </a:ext>
            </a:extLst>
          </p:cNvPr>
          <p:cNvSpPr/>
          <p:nvPr/>
        </p:nvSpPr>
        <p:spPr>
          <a:xfrm>
            <a:off x="7915767" y="3261133"/>
            <a:ext cx="189852" cy="239224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星形: 五角 139">
            <a:extLst>
              <a:ext uri="{FF2B5EF4-FFF2-40B4-BE49-F238E27FC236}">
                <a16:creationId xmlns:a16="http://schemas.microsoft.com/office/drawing/2014/main" id="{9C928EC6-6F7B-4E6E-9FDA-78CDC2937F0D}"/>
              </a:ext>
            </a:extLst>
          </p:cNvPr>
          <p:cNvSpPr/>
          <p:nvPr/>
        </p:nvSpPr>
        <p:spPr>
          <a:xfrm>
            <a:off x="7915390" y="3469446"/>
            <a:ext cx="189852" cy="239224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星形: 五角 140">
            <a:extLst>
              <a:ext uri="{FF2B5EF4-FFF2-40B4-BE49-F238E27FC236}">
                <a16:creationId xmlns:a16="http://schemas.microsoft.com/office/drawing/2014/main" id="{FE31C513-9E10-4D5C-AC6D-867FF38F00BA}"/>
              </a:ext>
            </a:extLst>
          </p:cNvPr>
          <p:cNvSpPr/>
          <p:nvPr/>
        </p:nvSpPr>
        <p:spPr>
          <a:xfrm>
            <a:off x="7907381" y="3869043"/>
            <a:ext cx="189852" cy="239224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星形: 五角 141">
            <a:extLst>
              <a:ext uri="{FF2B5EF4-FFF2-40B4-BE49-F238E27FC236}">
                <a16:creationId xmlns:a16="http://schemas.microsoft.com/office/drawing/2014/main" id="{E8DD054E-551D-4EB4-A01B-5CF0F394916E}"/>
              </a:ext>
            </a:extLst>
          </p:cNvPr>
          <p:cNvSpPr/>
          <p:nvPr/>
        </p:nvSpPr>
        <p:spPr>
          <a:xfrm>
            <a:off x="7925813" y="4078302"/>
            <a:ext cx="189852" cy="239224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星形: 五角 142">
            <a:extLst>
              <a:ext uri="{FF2B5EF4-FFF2-40B4-BE49-F238E27FC236}">
                <a16:creationId xmlns:a16="http://schemas.microsoft.com/office/drawing/2014/main" id="{27DAA555-5818-4EC7-81D3-9A9BD42157C7}"/>
              </a:ext>
            </a:extLst>
          </p:cNvPr>
          <p:cNvSpPr/>
          <p:nvPr/>
        </p:nvSpPr>
        <p:spPr>
          <a:xfrm>
            <a:off x="4056283" y="867697"/>
            <a:ext cx="189852" cy="239224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星形: 五角 143">
            <a:extLst>
              <a:ext uri="{FF2B5EF4-FFF2-40B4-BE49-F238E27FC236}">
                <a16:creationId xmlns:a16="http://schemas.microsoft.com/office/drawing/2014/main" id="{51D47DB5-92D0-4F60-9ED8-E8A3693D9E86}"/>
              </a:ext>
            </a:extLst>
          </p:cNvPr>
          <p:cNvSpPr/>
          <p:nvPr/>
        </p:nvSpPr>
        <p:spPr>
          <a:xfrm>
            <a:off x="4076103" y="1505195"/>
            <a:ext cx="189852" cy="239224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星形: 五角 144">
            <a:extLst>
              <a:ext uri="{FF2B5EF4-FFF2-40B4-BE49-F238E27FC236}">
                <a16:creationId xmlns:a16="http://schemas.microsoft.com/office/drawing/2014/main" id="{2C0115A9-AA1D-4264-86E7-90B5D900C7BB}"/>
              </a:ext>
            </a:extLst>
          </p:cNvPr>
          <p:cNvSpPr/>
          <p:nvPr/>
        </p:nvSpPr>
        <p:spPr>
          <a:xfrm>
            <a:off x="4179420" y="2370523"/>
            <a:ext cx="189852" cy="239224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星形: 五角 145">
            <a:extLst>
              <a:ext uri="{FF2B5EF4-FFF2-40B4-BE49-F238E27FC236}">
                <a16:creationId xmlns:a16="http://schemas.microsoft.com/office/drawing/2014/main" id="{D8F47321-0CD2-4749-A89A-BE3C70E8DBC0}"/>
              </a:ext>
            </a:extLst>
          </p:cNvPr>
          <p:cNvSpPr/>
          <p:nvPr/>
        </p:nvSpPr>
        <p:spPr>
          <a:xfrm>
            <a:off x="4037383" y="3220019"/>
            <a:ext cx="189852" cy="239224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星形: 五角 146">
            <a:extLst>
              <a:ext uri="{FF2B5EF4-FFF2-40B4-BE49-F238E27FC236}">
                <a16:creationId xmlns:a16="http://schemas.microsoft.com/office/drawing/2014/main" id="{29795E3A-0F95-4C65-98A3-3CBDBDB18967}"/>
              </a:ext>
            </a:extLst>
          </p:cNvPr>
          <p:cNvSpPr/>
          <p:nvPr/>
        </p:nvSpPr>
        <p:spPr>
          <a:xfrm>
            <a:off x="4170475" y="3654706"/>
            <a:ext cx="189852" cy="239224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星形: 五角 147">
            <a:extLst>
              <a:ext uri="{FF2B5EF4-FFF2-40B4-BE49-F238E27FC236}">
                <a16:creationId xmlns:a16="http://schemas.microsoft.com/office/drawing/2014/main" id="{BC8FD62C-A963-4778-893E-6228A8FE1879}"/>
              </a:ext>
            </a:extLst>
          </p:cNvPr>
          <p:cNvSpPr/>
          <p:nvPr/>
        </p:nvSpPr>
        <p:spPr>
          <a:xfrm>
            <a:off x="5970363" y="416627"/>
            <a:ext cx="189852" cy="239224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9" name="星形: 五角 148">
            <a:extLst>
              <a:ext uri="{FF2B5EF4-FFF2-40B4-BE49-F238E27FC236}">
                <a16:creationId xmlns:a16="http://schemas.microsoft.com/office/drawing/2014/main" id="{538F68A3-CA78-448C-BD05-C787FDCBB5C7}"/>
              </a:ext>
            </a:extLst>
          </p:cNvPr>
          <p:cNvSpPr/>
          <p:nvPr/>
        </p:nvSpPr>
        <p:spPr>
          <a:xfrm>
            <a:off x="6200705" y="2617074"/>
            <a:ext cx="189852" cy="239224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星形: 五角 150">
            <a:extLst>
              <a:ext uri="{FF2B5EF4-FFF2-40B4-BE49-F238E27FC236}">
                <a16:creationId xmlns:a16="http://schemas.microsoft.com/office/drawing/2014/main" id="{DAA75E42-56FB-4BAF-9FA9-1946E95F23EB}"/>
              </a:ext>
            </a:extLst>
          </p:cNvPr>
          <p:cNvSpPr/>
          <p:nvPr/>
        </p:nvSpPr>
        <p:spPr>
          <a:xfrm>
            <a:off x="6011340" y="4064268"/>
            <a:ext cx="189852" cy="239224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星形: 五角 151">
            <a:extLst>
              <a:ext uri="{FF2B5EF4-FFF2-40B4-BE49-F238E27FC236}">
                <a16:creationId xmlns:a16="http://schemas.microsoft.com/office/drawing/2014/main" id="{E550FA23-434B-4224-B54E-4CDD31F32BF6}"/>
              </a:ext>
            </a:extLst>
          </p:cNvPr>
          <p:cNvSpPr/>
          <p:nvPr/>
        </p:nvSpPr>
        <p:spPr>
          <a:xfrm>
            <a:off x="5980369" y="5589947"/>
            <a:ext cx="189852" cy="239224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星形: 五角 152">
            <a:extLst>
              <a:ext uri="{FF2B5EF4-FFF2-40B4-BE49-F238E27FC236}">
                <a16:creationId xmlns:a16="http://schemas.microsoft.com/office/drawing/2014/main" id="{D62A5D6B-426A-4A04-BB0E-BEA7C8A47278}"/>
              </a:ext>
            </a:extLst>
          </p:cNvPr>
          <p:cNvSpPr/>
          <p:nvPr/>
        </p:nvSpPr>
        <p:spPr>
          <a:xfrm>
            <a:off x="6082801" y="6021859"/>
            <a:ext cx="189852" cy="239224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星形: 五角 153">
            <a:extLst>
              <a:ext uri="{FF2B5EF4-FFF2-40B4-BE49-F238E27FC236}">
                <a16:creationId xmlns:a16="http://schemas.microsoft.com/office/drawing/2014/main" id="{96CCB4EF-8763-41E1-839F-AD743D84E568}"/>
              </a:ext>
            </a:extLst>
          </p:cNvPr>
          <p:cNvSpPr/>
          <p:nvPr/>
        </p:nvSpPr>
        <p:spPr>
          <a:xfrm>
            <a:off x="8096503" y="873753"/>
            <a:ext cx="189852" cy="239224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星形: 五角 154">
            <a:extLst>
              <a:ext uri="{FF2B5EF4-FFF2-40B4-BE49-F238E27FC236}">
                <a16:creationId xmlns:a16="http://schemas.microsoft.com/office/drawing/2014/main" id="{771CE6BA-41AA-40D6-9A5A-4F212688F708}"/>
              </a:ext>
            </a:extLst>
          </p:cNvPr>
          <p:cNvSpPr/>
          <p:nvPr/>
        </p:nvSpPr>
        <p:spPr>
          <a:xfrm>
            <a:off x="7857552" y="1502611"/>
            <a:ext cx="189852" cy="239224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6" name="星形: 五角 155">
            <a:extLst>
              <a:ext uri="{FF2B5EF4-FFF2-40B4-BE49-F238E27FC236}">
                <a16:creationId xmlns:a16="http://schemas.microsoft.com/office/drawing/2014/main" id="{0C9DAE0A-1AB0-4C86-ACD8-4FF39CBC3509}"/>
              </a:ext>
            </a:extLst>
          </p:cNvPr>
          <p:cNvSpPr/>
          <p:nvPr/>
        </p:nvSpPr>
        <p:spPr>
          <a:xfrm>
            <a:off x="8067213" y="3645978"/>
            <a:ext cx="189852" cy="239224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星形: 五角 156">
            <a:extLst>
              <a:ext uri="{FF2B5EF4-FFF2-40B4-BE49-F238E27FC236}">
                <a16:creationId xmlns:a16="http://schemas.microsoft.com/office/drawing/2014/main" id="{B280C9C4-E725-4249-9760-81B5EC27A7AE}"/>
              </a:ext>
            </a:extLst>
          </p:cNvPr>
          <p:cNvSpPr/>
          <p:nvPr/>
        </p:nvSpPr>
        <p:spPr>
          <a:xfrm>
            <a:off x="7906651" y="4294069"/>
            <a:ext cx="189852" cy="239224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280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B3B43EA-C473-4E6E-AD1D-AABC515AFA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D3F1CEA-1759-4610-88A0-067F67DD2CF4}"/>
              </a:ext>
            </a:extLst>
          </p:cNvPr>
          <p:cNvSpPr txBox="1"/>
          <p:nvPr/>
        </p:nvSpPr>
        <p:spPr>
          <a:xfrm>
            <a:off x="2769116" y="420954"/>
            <a:ext cx="5534333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strike="sngStrike" dirty="0">
                <a:solidFill>
                  <a:schemeClr val="bg1"/>
                </a:solidFill>
              </a:rPr>
              <a:t>3.5秒 出現 吼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5秒 出現 吼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5.5秒 出現 那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8.5秒 出現 吼</a:t>
            </a:r>
          </a:p>
          <a:p>
            <a:r>
              <a:rPr lang="zh-TW" altLang="en-US" sz="1400" strike="sngStrike" dirty="0">
                <a:solidFill>
                  <a:schemeClr val="bg1"/>
                </a:solidFill>
              </a:rPr>
              <a:t>8.6秒 出現 那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11秒 出現 那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12秒 出現 吼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13秒 出現 吼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14秒 出現 吼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14.5秒 出現 那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16秒 出現 吼</a:t>
            </a:r>
          </a:p>
          <a:p>
            <a:r>
              <a:rPr lang="zh-TW" altLang="en-US" sz="1400" strike="sngStrike" dirty="0">
                <a:solidFill>
                  <a:schemeClr val="bg1"/>
                </a:solidFill>
              </a:rPr>
              <a:t>16.2秒 出現 那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19秒 出現 吼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23秒 出現 那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28秒 出現 吼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28.1秒 出現 那</a:t>
            </a:r>
          </a:p>
          <a:p>
            <a:r>
              <a:rPr lang="zh-TW" altLang="en-US" sz="1400" strike="sngStrike" dirty="0">
                <a:solidFill>
                  <a:schemeClr val="bg1"/>
                </a:solidFill>
              </a:rPr>
              <a:t>31.5秒 出現 吼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33秒 出現 吼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33</a:t>
            </a:r>
            <a:r>
              <a:rPr lang="zh-TW" altLang="en-US" sz="1400" strike="sngStrike" dirty="0">
                <a:solidFill>
                  <a:schemeClr val="bg1"/>
                </a:solidFill>
              </a:rPr>
              <a:t>.5秒 出現 那</a:t>
            </a:r>
          </a:p>
          <a:p>
            <a:r>
              <a:rPr lang="zh-TW" altLang="en-US" sz="1400" strike="sngStrike" dirty="0">
                <a:solidFill>
                  <a:schemeClr val="bg1"/>
                </a:solidFill>
              </a:rPr>
              <a:t>36秒 出現 那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40秒 出現 吼</a:t>
            </a:r>
            <a:endParaRPr lang="en-US" altLang="zh-TW" sz="1400" dirty="0">
              <a:solidFill>
                <a:schemeClr val="bg1"/>
              </a:solidFill>
            </a:endParaRPr>
          </a:p>
          <a:p>
            <a:r>
              <a:rPr lang="en-US" altLang="zh-TW" sz="1400" dirty="0">
                <a:solidFill>
                  <a:schemeClr val="bg1"/>
                </a:solidFill>
              </a:rPr>
              <a:t>42</a:t>
            </a:r>
            <a:r>
              <a:rPr lang="zh-TW" altLang="en-US" sz="1400" dirty="0">
                <a:solidFill>
                  <a:schemeClr val="bg1"/>
                </a:solidFill>
              </a:rPr>
              <a:t>秒 出現 吼</a:t>
            </a:r>
          </a:p>
          <a:p>
            <a:r>
              <a:rPr lang="en-US" altLang="zh-TW" sz="1400" strike="sngStrike" dirty="0">
                <a:solidFill>
                  <a:schemeClr val="bg1"/>
                </a:solidFill>
              </a:rPr>
              <a:t>42.2</a:t>
            </a:r>
            <a:r>
              <a:rPr lang="zh-TW" altLang="en-US" sz="1400" strike="sngStrike" dirty="0">
                <a:solidFill>
                  <a:schemeClr val="bg1"/>
                </a:solidFill>
              </a:rPr>
              <a:t>秒 出現 那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46</a:t>
            </a:r>
            <a:r>
              <a:rPr lang="zh-TW" altLang="en-US" sz="1400" dirty="0">
                <a:solidFill>
                  <a:schemeClr val="bg1"/>
                </a:solidFill>
              </a:rPr>
              <a:t>秒 出現 吼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53</a:t>
            </a:r>
            <a:r>
              <a:rPr lang="zh-TW" altLang="en-US" sz="1400" dirty="0">
                <a:solidFill>
                  <a:schemeClr val="bg1"/>
                </a:solidFill>
              </a:rPr>
              <a:t>秒 出現 吼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55</a:t>
            </a:r>
            <a:r>
              <a:rPr lang="zh-TW" altLang="en-US" sz="1400" dirty="0">
                <a:solidFill>
                  <a:schemeClr val="bg1"/>
                </a:solidFill>
              </a:rPr>
              <a:t>秒 出現 吼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56.5</a:t>
            </a:r>
            <a:r>
              <a:rPr lang="zh-TW" altLang="en-US" sz="1400" dirty="0">
                <a:solidFill>
                  <a:schemeClr val="bg1"/>
                </a:solidFill>
              </a:rPr>
              <a:t>秒 出現 吼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59.5</a:t>
            </a:r>
            <a:r>
              <a:rPr lang="zh-TW" altLang="en-US" sz="1400" dirty="0">
                <a:solidFill>
                  <a:schemeClr val="bg1"/>
                </a:solidFill>
              </a:rPr>
              <a:t>秒 出現 吼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462235A-C102-4CC0-9ACA-DD074B4E294A}"/>
              </a:ext>
            </a:extLst>
          </p:cNvPr>
          <p:cNvSpPr txBox="1"/>
          <p:nvPr/>
        </p:nvSpPr>
        <p:spPr>
          <a:xfrm>
            <a:off x="4512900" y="200055"/>
            <a:ext cx="5534333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TW" altLang="en-US" sz="1400" dirty="0">
              <a:solidFill>
                <a:schemeClr val="bg1"/>
              </a:solidFill>
            </a:endParaRPr>
          </a:p>
          <a:p>
            <a:r>
              <a:rPr lang="en-US" altLang="zh-TW" sz="1400" dirty="0">
                <a:solidFill>
                  <a:schemeClr val="bg1"/>
                </a:solidFill>
              </a:rPr>
              <a:t>1</a:t>
            </a:r>
            <a:r>
              <a:rPr lang="zh-TW" altLang="en-US" sz="1400" dirty="0">
                <a:solidFill>
                  <a:schemeClr val="bg1"/>
                </a:solidFill>
              </a:rPr>
              <a:t>分</a:t>
            </a:r>
            <a:r>
              <a:rPr lang="en-US" altLang="zh-TW" sz="1400" dirty="0">
                <a:solidFill>
                  <a:schemeClr val="bg1"/>
                </a:solidFill>
              </a:rPr>
              <a:t>7</a:t>
            </a:r>
            <a:r>
              <a:rPr lang="zh-TW" altLang="en-US" sz="1400" dirty="0">
                <a:solidFill>
                  <a:schemeClr val="bg1"/>
                </a:solidFill>
              </a:rPr>
              <a:t>秒 出現 那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1</a:t>
            </a:r>
            <a:r>
              <a:rPr lang="zh-TW" altLang="en-US" sz="1400" dirty="0">
                <a:solidFill>
                  <a:schemeClr val="bg1"/>
                </a:solidFill>
              </a:rPr>
              <a:t>分</a:t>
            </a:r>
            <a:r>
              <a:rPr lang="en-US" altLang="zh-TW" sz="1400" dirty="0">
                <a:solidFill>
                  <a:schemeClr val="bg1"/>
                </a:solidFill>
              </a:rPr>
              <a:t>9</a:t>
            </a:r>
            <a:r>
              <a:rPr lang="zh-TW" altLang="en-US" sz="1400" dirty="0">
                <a:solidFill>
                  <a:schemeClr val="bg1"/>
                </a:solidFill>
              </a:rPr>
              <a:t>秒 出現 吼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1</a:t>
            </a:r>
            <a:r>
              <a:rPr lang="zh-TW" altLang="en-US" sz="1400" dirty="0">
                <a:solidFill>
                  <a:schemeClr val="bg1"/>
                </a:solidFill>
              </a:rPr>
              <a:t>分</a:t>
            </a:r>
            <a:r>
              <a:rPr lang="en-US" altLang="zh-TW" sz="1400" dirty="0">
                <a:solidFill>
                  <a:schemeClr val="bg1"/>
                </a:solidFill>
              </a:rPr>
              <a:t>12</a:t>
            </a:r>
            <a:r>
              <a:rPr lang="zh-TW" altLang="en-US" sz="1400" dirty="0">
                <a:solidFill>
                  <a:schemeClr val="bg1"/>
                </a:solidFill>
              </a:rPr>
              <a:t>秒 出現 吼</a:t>
            </a:r>
          </a:p>
          <a:p>
            <a:r>
              <a:rPr lang="en-US" altLang="zh-TW" sz="1400" strike="sngStrike" dirty="0">
                <a:solidFill>
                  <a:schemeClr val="bg1"/>
                </a:solidFill>
              </a:rPr>
              <a:t>1</a:t>
            </a:r>
            <a:r>
              <a:rPr lang="zh-TW" altLang="en-US" sz="1400" strike="sngStrike" dirty="0">
                <a:solidFill>
                  <a:schemeClr val="bg1"/>
                </a:solidFill>
              </a:rPr>
              <a:t>分</a:t>
            </a:r>
            <a:r>
              <a:rPr lang="en-US" altLang="zh-TW" sz="1400" strike="sngStrike" dirty="0">
                <a:solidFill>
                  <a:schemeClr val="bg1"/>
                </a:solidFill>
              </a:rPr>
              <a:t>14</a:t>
            </a:r>
            <a:r>
              <a:rPr lang="zh-TW" altLang="en-US" sz="1400" strike="sngStrike" dirty="0">
                <a:solidFill>
                  <a:schemeClr val="bg1"/>
                </a:solidFill>
              </a:rPr>
              <a:t>秒 出現 那</a:t>
            </a:r>
          </a:p>
          <a:p>
            <a:r>
              <a:rPr lang="en-US" altLang="zh-TW" sz="1400" strike="sngStrike" dirty="0">
                <a:solidFill>
                  <a:schemeClr val="bg1"/>
                </a:solidFill>
              </a:rPr>
              <a:t>1</a:t>
            </a:r>
            <a:r>
              <a:rPr lang="zh-TW" altLang="en-US" sz="1400" strike="sngStrike" dirty="0">
                <a:solidFill>
                  <a:schemeClr val="bg1"/>
                </a:solidFill>
              </a:rPr>
              <a:t>分</a:t>
            </a:r>
            <a:r>
              <a:rPr lang="en-US" altLang="zh-TW" sz="1400" strike="sngStrike" dirty="0">
                <a:solidFill>
                  <a:schemeClr val="bg1"/>
                </a:solidFill>
              </a:rPr>
              <a:t>14.2</a:t>
            </a:r>
            <a:r>
              <a:rPr lang="zh-TW" altLang="en-US" sz="1400" strike="sngStrike" dirty="0">
                <a:solidFill>
                  <a:schemeClr val="bg1"/>
                </a:solidFill>
              </a:rPr>
              <a:t>秒 出現 啦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1</a:t>
            </a:r>
            <a:r>
              <a:rPr lang="zh-TW" altLang="en-US" sz="1400" dirty="0">
                <a:solidFill>
                  <a:schemeClr val="bg1"/>
                </a:solidFill>
              </a:rPr>
              <a:t>分</a:t>
            </a:r>
            <a:r>
              <a:rPr lang="en-US" altLang="zh-TW" sz="1400" dirty="0">
                <a:solidFill>
                  <a:schemeClr val="bg1"/>
                </a:solidFill>
              </a:rPr>
              <a:t>14.5</a:t>
            </a:r>
            <a:r>
              <a:rPr lang="zh-TW" altLang="en-US" sz="1400" dirty="0">
                <a:solidFill>
                  <a:schemeClr val="bg1"/>
                </a:solidFill>
              </a:rPr>
              <a:t>秒 出現 吼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1</a:t>
            </a:r>
            <a:r>
              <a:rPr lang="zh-TW" altLang="en-US" sz="1400" dirty="0">
                <a:solidFill>
                  <a:schemeClr val="bg1"/>
                </a:solidFill>
              </a:rPr>
              <a:t>分</a:t>
            </a:r>
            <a:r>
              <a:rPr lang="en-US" altLang="zh-TW" sz="1400" dirty="0">
                <a:solidFill>
                  <a:schemeClr val="bg1"/>
                </a:solidFill>
              </a:rPr>
              <a:t>16</a:t>
            </a:r>
            <a:r>
              <a:rPr lang="zh-TW" altLang="en-US" sz="1400" dirty="0">
                <a:solidFill>
                  <a:schemeClr val="bg1"/>
                </a:solidFill>
              </a:rPr>
              <a:t>秒 出現 吼</a:t>
            </a:r>
          </a:p>
          <a:p>
            <a:r>
              <a:rPr lang="en-US" altLang="zh-TW" sz="1400" strike="sngStrike" dirty="0">
                <a:solidFill>
                  <a:schemeClr val="bg1"/>
                </a:solidFill>
              </a:rPr>
              <a:t>1</a:t>
            </a:r>
            <a:r>
              <a:rPr lang="zh-TW" altLang="en-US" sz="1400" strike="sngStrike" dirty="0">
                <a:solidFill>
                  <a:schemeClr val="bg1"/>
                </a:solidFill>
              </a:rPr>
              <a:t>分</a:t>
            </a:r>
            <a:r>
              <a:rPr lang="en-US" altLang="zh-TW" sz="1400" strike="sngStrike" dirty="0">
                <a:solidFill>
                  <a:schemeClr val="bg1"/>
                </a:solidFill>
              </a:rPr>
              <a:t>18.6</a:t>
            </a:r>
            <a:r>
              <a:rPr lang="zh-TW" altLang="en-US" sz="1400" strike="sngStrike" dirty="0">
                <a:solidFill>
                  <a:schemeClr val="bg1"/>
                </a:solidFill>
              </a:rPr>
              <a:t>秒 出現 啦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1</a:t>
            </a:r>
            <a:r>
              <a:rPr lang="zh-TW" altLang="en-US" sz="1400" dirty="0">
                <a:solidFill>
                  <a:schemeClr val="bg1"/>
                </a:solidFill>
              </a:rPr>
              <a:t>分</a:t>
            </a:r>
            <a:r>
              <a:rPr lang="en-US" altLang="zh-TW" sz="1400" dirty="0">
                <a:solidFill>
                  <a:schemeClr val="bg1"/>
                </a:solidFill>
              </a:rPr>
              <a:t>19</a:t>
            </a:r>
            <a:r>
              <a:rPr lang="zh-TW" altLang="en-US" sz="1400" dirty="0">
                <a:solidFill>
                  <a:schemeClr val="bg1"/>
                </a:solidFill>
              </a:rPr>
              <a:t>秒 出現 吼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1</a:t>
            </a:r>
            <a:r>
              <a:rPr lang="zh-TW" altLang="en-US" sz="1400" dirty="0">
                <a:solidFill>
                  <a:schemeClr val="bg1"/>
                </a:solidFill>
              </a:rPr>
              <a:t>分</a:t>
            </a:r>
            <a:r>
              <a:rPr lang="en-US" altLang="zh-TW" sz="1400" dirty="0">
                <a:solidFill>
                  <a:schemeClr val="bg1"/>
                </a:solidFill>
              </a:rPr>
              <a:t>22</a:t>
            </a:r>
            <a:r>
              <a:rPr lang="zh-TW" altLang="en-US" sz="1400" dirty="0">
                <a:solidFill>
                  <a:schemeClr val="bg1"/>
                </a:solidFill>
              </a:rPr>
              <a:t>秒 出現 吼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1</a:t>
            </a:r>
            <a:r>
              <a:rPr lang="zh-TW" altLang="en-US" sz="1400" dirty="0">
                <a:solidFill>
                  <a:schemeClr val="bg1"/>
                </a:solidFill>
              </a:rPr>
              <a:t>分</a:t>
            </a:r>
            <a:r>
              <a:rPr lang="en-US" altLang="zh-TW" sz="1400" dirty="0">
                <a:solidFill>
                  <a:schemeClr val="bg1"/>
                </a:solidFill>
              </a:rPr>
              <a:t>23.5</a:t>
            </a:r>
            <a:r>
              <a:rPr lang="zh-TW" altLang="en-US" sz="1400" dirty="0">
                <a:solidFill>
                  <a:schemeClr val="bg1"/>
                </a:solidFill>
              </a:rPr>
              <a:t>秒 出現 那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1</a:t>
            </a:r>
            <a:r>
              <a:rPr lang="zh-TW" altLang="en-US" sz="1400" dirty="0">
                <a:solidFill>
                  <a:schemeClr val="bg1"/>
                </a:solidFill>
              </a:rPr>
              <a:t>分</a:t>
            </a:r>
            <a:r>
              <a:rPr lang="en-US" altLang="zh-TW" sz="1400" dirty="0">
                <a:solidFill>
                  <a:schemeClr val="bg1"/>
                </a:solidFill>
              </a:rPr>
              <a:t>25</a:t>
            </a:r>
            <a:r>
              <a:rPr lang="zh-TW" altLang="en-US" sz="1400" dirty="0">
                <a:solidFill>
                  <a:schemeClr val="bg1"/>
                </a:solidFill>
              </a:rPr>
              <a:t>秒 出現 吼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1</a:t>
            </a:r>
            <a:r>
              <a:rPr lang="zh-TW" altLang="en-US" sz="1400" dirty="0">
                <a:solidFill>
                  <a:schemeClr val="bg1"/>
                </a:solidFill>
              </a:rPr>
              <a:t>分</a:t>
            </a:r>
            <a:r>
              <a:rPr lang="en-US" altLang="zh-TW" sz="1400" dirty="0">
                <a:solidFill>
                  <a:schemeClr val="bg1"/>
                </a:solidFill>
              </a:rPr>
              <a:t>27</a:t>
            </a:r>
            <a:r>
              <a:rPr lang="zh-TW" altLang="en-US" sz="1400" dirty="0">
                <a:solidFill>
                  <a:schemeClr val="bg1"/>
                </a:solidFill>
              </a:rPr>
              <a:t>秒 出現 吼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1</a:t>
            </a:r>
            <a:r>
              <a:rPr lang="zh-TW" altLang="en-US" sz="1400" dirty="0">
                <a:solidFill>
                  <a:schemeClr val="bg1"/>
                </a:solidFill>
              </a:rPr>
              <a:t>分</a:t>
            </a:r>
            <a:r>
              <a:rPr lang="en-US" altLang="zh-TW" sz="1400" dirty="0">
                <a:solidFill>
                  <a:schemeClr val="bg1"/>
                </a:solidFill>
              </a:rPr>
              <a:t>28</a:t>
            </a:r>
            <a:r>
              <a:rPr lang="zh-TW" altLang="en-US" sz="1400" dirty="0">
                <a:solidFill>
                  <a:schemeClr val="bg1"/>
                </a:solidFill>
              </a:rPr>
              <a:t>秒 出現 吼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1</a:t>
            </a:r>
            <a:r>
              <a:rPr lang="zh-TW" altLang="en-US" sz="1400" dirty="0">
                <a:solidFill>
                  <a:schemeClr val="bg1"/>
                </a:solidFill>
              </a:rPr>
              <a:t>分</a:t>
            </a:r>
            <a:r>
              <a:rPr lang="en-US" altLang="zh-TW" sz="1400" dirty="0">
                <a:solidFill>
                  <a:schemeClr val="bg1"/>
                </a:solidFill>
              </a:rPr>
              <a:t>30.5</a:t>
            </a:r>
            <a:r>
              <a:rPr lang="zh-TW" altLang="en-US" sz="1400" dirty="0">
                <a:solidFill>
                  <a:schemeClr val="bg1"/>
                </a:solidFill>
              </a:rPr>
              <a:t>秒 出現 吼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1</a:t>
            </a:r>
            <a:r>
              <a:rPr lang="zh-TW" altLang="en-US" sz="1400" dirty="0">
                <a:solidFill>
                  <a:schemeClr val="bg1"/>
                </a:solidFill>
              </a:rPr>
              <a:t>分</a:t>
            </a:r>
            <a:r>
              <a:rPr lang="en-US" altLang="zh-TW" sz="1400" dirty="0">
                <a:solidFill>
                  <a:schemeClr val="bg1"/>
                </a:solidFill>
              </a:rPr>
              <a:t>36</a:t>
            </a:r>
            <a:r>
              <a:rPr lang="zh-TW" altLang="en-US" sz="1400" dirty="0">
                <a:solidFill>
                  <a:schemeClr val="bg1"/>
                </a:solidFill>
              </a:rPr>
              <a:t>秒 出現 吼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1</a:t>
            </a:r>
            <a:r>
              <a:rPr lang="zh-TW" altLang="en-US" sz="1400" dirty="0">
                <a:solidFill>
                  <a:schemeClr val="bg1"/>
                </a:solidFill>
              </a:rPr>
              <a:t>分</a:t>
            </a:r>
            <a:r>
              <a:rPr lang="en-US" altLang="zh-TW" sz="1400" dirty="0">
                <a:solidFill>
                  <a:schemeClr val="bg1"/>
                </a:solidFill>
              </a:rPr>
              <a:t>38</a:t>
            </a:r>
            <a:r>
              <a:rPr lang="zh-TW" altLang="en-US" sz="1400" dirty="0">
                <a:solidFill>
                  <a:schemeClr val="bg1"/>
                </a:solidFill>
              </a:rPr>
              <a:t>秒 出現 吼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1</a:t>
            </a:r>
            <a:r>
              <a:rPr lang="zh-TW" altLang="en-US" sz="1400" dirty="0">
                <a:solidFill>
                  <a:schemeClr val="bg1"/>
                </a:solidFill>
              </a:rPr>
              <a:t>分</a:t>
            </a:r>
            <a:r>
              <a:rPr lang="en-US" altLang="zh-TW" sz="1400" dirty="0">
                <a:solidFill>
                  <a:schemeClr val="bg1"/>
                </a:solidFill>
              </a:rPr>
              <a:t>43</a:t>
            </a:r>
            <a:r>
              <a:rPr lang="zh-TW" altLang="en-US" sz="1400" dirty="0">
                <a:solidFill>
                  <a:schemeClr val="bg1"/>
                </a:solidFill>
              </a:rPr>
              <a:t>秒 出現 那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1</a:t>
            </a:r>
            <a:r>
              <a:rPr lang="zh-TW" altLang="en-US" sz="1400" dirty="0">
                <a:solidFill>
                  <a:schemeClr val="bg1"/>
                </a:solidFill>
              </a:rPr>
              <a:t>分</a:t>
            </a:r>
            <a:r>
              <a:rPr lang="en-US" altLang="zh-TW" sz="1400" dirty="0">
                <a:solidFill>
                  <a:schemeClr val="bg1"/>
                </a:solidFill>
              </a:rPr>
              <a:t>45</a:t>
            </a:r>
            <a:r>
              <a:rPr lang="zh-TW" altLang="en-US" sz="1400" dirty="0">
                <a:solidFill>
                  <a:schemeClr val="bg1"/>
                </a:solidFill>
              </a:rPr>
              <a:t>秒 出現 吼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1</a:t>
            </a:r>
            <a:r>
              <a:rPr lang="zh-TW" altLang="en-US" sz="1400" dirty="0">
                <a:solidFill>
                  <a:schemeClr val="bg1"/>
                </a:solidFill>
              </a:rPr>
              <a:t>分</a:t>
            </a:r>
            <a:r>
              <a:rPr lang="en-US" altLang="zh-TW" sz="1400" dirty="0">
                <a:solidFill>
                  <a:schemeClr val="bg1"/>
                </a:solidFill>
              </a:rPr>
              <a:t>49.5</a:t>
            </a:r>
            <a:r>
              <a:rPr lang="zh-TW" altLang="en-US" sz="1400" dirty="0">
                <a:solidFill>
                  <a:schemeClr val="bg1"/>
                </a:solidFill>
              </a:rPr>
              <a:t>秒 出現 吼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1</a:t>
            </a:r>
            <a:r>
              <a:rPr lang="zh-TW" altLang="en-US" sz="1400" dirty="0">
                <a:solidFill>
                  <a:schemeClr val="bg1"/>
                </a:solidFill>
              </a:rPr>
              <a:t>分</a:t>
            </a:r>
            <a:r>
              <a:rPr lang="en-US" altLang="zh-TW" sz="1400" dirty="0">
                <a:solidFill>
                  <a:schemeClr val="bg1"/>
                </a:solidFill>
              </a:rPr>
              <a:t>50.5</a:t>
            </a:r>
            <a:r>
              <a:rPr lang="zh-TW" altLang="en-US" sz="1400" dirty="0">
                <a:solidFill>
                  <a:schemeClr val="bg1"/>
                </a:solidFill>
              </a:rPr>
              <a:t>秒 出現 吼</a:t>
            </a:r>
          </a:p>
          <a:p>
            <a:r>
              <a:rPr lang="en-US" altLang="zh-TW" sz="1400" strike="sngStrike" dirty="0">
                <a:solidFill>
                  <a:schemeClr val="bg1"/>
                </a:solidFill>
              </a:rPr>
              <a:t>1</a:t>
            </a:r>
            <a:r>
              <a:rPr lang="zh-TW" altLang="en-US" sz="1400" strike="sngStrike" dirty="0">
                <a:solidFill>
                  <a:schemeClr val="bg1"/>
                </a:solidFill>
              </a:rPr>
              <a:t>分</a:t>
            </a:r>
            <a:r>
              <a:rPr lang="en-US" altLang="zh-TW" sz="1400" strike="sngStrike" dirty="0">
                <a:solidFill>
                  <a:schemeClr val="bg1"/>
                </a:solidFill>
              </a:rPr>
              <a:t>51.5</a:t>
            </a:r>
            <a:r>
              <a:rPr lang="zh-TW" altLang="en-US" sz="1400" strike="sngStrike" dirty="0">
                <a:solidFill>
                  <a:schemeClr val="bg1"/>
                </a:solidFill>
              </a:rPr>
              <a:t>秒 出現 那</a:t>
            </a:r>
          </a:p>
          <a:p>
            <a:r>
              <a:rPr lang="en-US" altLang="zh-TW" sz="1400" strike="sngStrike" dirty="0">
                <a:solidFill>
                  <a:schemeClr val="bg1"/>
                </a:solidFill>
              </a:rPr>
              <a:t>1</a:t>
            </a:r>
            <a:r>
              <a:rPr lang="zh-TW" altLang="en-US" sz="1400" strike="sngStrike" dirty="0">
                <a:solidFill>
                  <a:schemeClr val="bg1"/>
                </a:solidFill>
              </a:rPr>
              <a:t>分</a:t>
            </a:r>
            <a:r>
              <a:rPr lang="en-US" altLang="zh-TW" sz="1400" strike="sngStrike" dirty="0">
                <a:solidFill>
                  <a:schemeClr val="bg1"/>
                </a:solidFill>
              </a:rPr>
              <a:t>53</a:t>
            </a:r>
            <a:r>
              <a:rPr lang="zh-TW" altLang="en-US" sz="1400" strike="sngStrike" dirty="0">
                <a:solidFill>
                  <a:schemeClr val="bg1"/>
                </a:solidFill>
              </a:rPr>
              <a:t>秒 出現 吼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1</a:t>
            </a:r>
            <a:r>
              <a:rPr lang="zh-TW" altLang="en-US" sz="1400" dirty="0">
                <a:solidFill>
                  <a:schemeClr val="bg1"/>
                </a:solidFill>
              </a:rPr>
              <a:t>分</a:t>
            </a:r>
            <a:r>
              <a:rPr lang="en-US" altLang="zh-TW" sz="1400" dirty="0">
                <a:solidFill>
                  <a:schemeClr val="bg1"/>
                </a:solidFill>
              </a:rPr>
              <a:t>55</a:t>
            </a:r>
            <a:r>
              <a:rPr lang="zh-TW" altLang="en-US" sz="1400" dirty="0">
                <a:solidFill>
                  <a:schemeClr val="bg1"/>
                </a:solidFill>
              </a:rPr>
              <a:t>秒 出現 吼</a:t>
            </a:r>
            <a:endParaRPr lang="en-US" altLang="zh-TW" sz="1400" dirty="0">
              <a:solidFill>
                <a:schemeClr val="bg1"/>
              </a:solidFill>
            </a:endParaRPr>
          </a:p>
          <a:p>
            <a:r>
              <a:rPr lang="en-US" altLang="zh-TW" sz="1400" dirty="0">
                <a:solidFill>
                  <a:schemeClr val="bg1"/>
                </a:solidFill>
              </a:rPr>
              <a:t>2</a:t>
            </a:r>
            <a:r>
              <a:rPr lang="zh-TW" altLang="en-US" sz="1400" dirty="0">
                <a:solidFill>
                  <a:schemeClr val="bg1"/>
                </a:solidFill>
              </a:rPr>
              <a:t>分</a:t>
            </a:r>
            <a:r>
              <a:rPr lang="en-US" altLang="zh-TW" sz="1400" dirty="0">
                <a:solidFill>
                  <a:schemeClr val="bg1"/>
                </a:solidFill>
              </a:rPr>
              <a:t>6</a:t>
            </a:r>
            <a:r>
              <a:rPr lang="zh-TW" altLang="en-US" sz="1400" dirty="0">
                <a:solidFill>
                  <a:schemeClr val="bg1"/>
                </a:solidFill>
              </a:rPr>
              <a:t>秒 出現 那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2</a:t>
            </a:r>
            <a:r>
              <a:rPr lang="zh-TW" altLang="en-US" sz="1400" dirty="0">
                <a:solidFill>
                  <a:schemeClr val="bg1"/>
                </a:solidFill>
              </a:rPr>
              <a:t>分</a:t>
            </a:r>
            <a:r>
              <a:rPr lang="en-US" altLang="zh-TW" sz="1400" dirty="0">
                <a:solidFill>
                  <a:schemeClr val="bg1"/>
                </a:solidFill>
              </a:rPr>
              <a:t>9</a:t>
            </a:r>
            <a:r>
              <a:rPr lang="zh-TW" altLang="en-US" sz="1400" dirty="0">
                <a:solidFill>
                  <a:schemeClr val="bg1"/>
                </a:solidFill>
              </a:rPr>
              <a:t>秒 出現 吼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2</a:t>
            </a:r>
            <a:r>
              <a:rPr lang="zh-TW" altLang="en-US" sz="1400" dirty="0">
                <a:solidFill>
                  <a:schemeClr val="bg1"/>
                </a:solidFill>
              </a:rPr>
              <a:t>分</a:t>
            </a:r>
            <a:r>
              <a:rPr lang="en-US" altLang="zh-TW" sz="1400" dirty="0">
                <a:solidFill>
                  <a:schemeClr val="bg1"/>
                </a:solidFill>
              </a:rPr>
              <a:t>9.2</a:t>
            </a:r>
            <a:r>
              <a:rPr lang="zh-TW" altLang="en-US" sz="1400" dirty="0">
                <a:solidFill>
                  <a:schemeClr val="bg1"/>
                </a:solidFill>
              </a:rPr>
              <a:t>秒 出現 那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2</a:t>
            </a:r>
            <a:r>
              <a:rPr lang="zh-TW" altLang="en-US" sz="1400" dirty="0">
                <a:solidFill>
                  <a:schemeClr val="bg1"/>
                </a:solidFill>
              </a:rPr>
              <a:t>分</a:t>
            </a:r>
            <a:r>
              <a:rPr lang="en-US" altLang="zh-TW" sz="1400" dirty="0">
                <a:solidFill>
                  <a:schemeClr val="bg1"/>
                </a:solidFill>
              </a:rPr>
              <a:t>11.5</a:t>
            </a:r>
            <a:r>
              <a:rPr lang="zh-TW" altLang="en-US" sz="1400" dirty="0">
                <a:solidFill>
                  <a:schemeClr val="bg1"/>
                </a:solidFill>
              </a:rPr>
              <a:t>秒 出現 吼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A90E2DC-A19F-4B10-9898-4A381F35E194}"/>
              </a:ext>
            </a:extLst>
          </p:cNvPr>
          <p:cNvSpPr txBox="1"/>
          <p:nvPr/>
        </p:nvSpPr>
        <p:spPr>
          <a:xfrm>
            <a:off x="6408941" y="405097"/>
            <a:ext cx="5534333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</a:rPr>
              <a:t>2</a:t>
            </a:r>
            <a:r>
              <a:rPr lang="zh-TW" altLang="en-US" sz="1400" dirty="0">
                <a:solidFill>
                  <a:schemeClr val="bg1"/>
                </a:solidFill>
              </a:rPr>
              <a:t>分</a:t>
            </a:r>
            <a:r>
              <a:rPr lang="en-US" altLang="zh-TW" sz="1400" dirty="0">
                <a:solidFill>
                  <a:schemeClr val="bg1"/>
                </a:solidFill>
              </a:rPr>
              <a:t>14</a:t>
            </a:r>
            <a:r>
              <a:rPr lang="zh-TW" altLang="en-US" sz="1400" dirty="0">
                <a:solidFill>
                  <a:schemeClr val="bg1"/>
                </a:solidFill>
              </a:rPr>
              <a:t>秒 出現 吼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2</a:t>
            </a:r>
            <a:r>
              <a:rPr lang="zh-TW" altLang="en-US" sz="1400" dirty="0">
                <a:solidFill>
                  <a:schemeClr val="bg1"/>
                </a:solidFill>
              </a:rPr>
              <a:t>分</a:t>
            </a:r>
            <a:r>
              <a:rPr lang="en-US" altLang="zh-TW" sz="1400" dirty="0">
                <a:solidFill>
                  <a:schemeClr val="bg1"/>
                </a:solidFill>
              </a:rPr>
              <a:t>17</a:t>
            </a:r>
            <a:r>
              <a:rPr lang="zh-TW" altLang="en-US" sz="1400" dirty="0">
                <a:solidFill>
                  <a:schemeClr val="bg1"/>
                </a:solidFill>
              </a:rPr>
              <a:t>秒 出現 吼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2</a:t>
            </a:r>
            <a:r>
              <a:rPr lang="zh-TW" altLang="en-US" sz="1400" dirty="0">
                <a:solidFill>
                  <a:schemeClr val="bg1"/>
                </a:solidFill>
              </a:rPr>
              <a:t>分</a:t>
            </a:r>
            <a:r>
              <a:rPr lang="en-US" altLang="zh-TW" sz="1400" dirty="0">
                <a:solidFill>
                  <a:schemeClr val="bg1"/>
                </a:solidFill>
              </a:rPr>
              <a:t>17.5</a:t>
            </a:r>
            <a:r>
              <a:rPr lang="zh-TW" altLang="en-US" sz="1400" dirty="0">
                <a:solidFill>
                  <a:schemeClr val="bg1"/>
                </a:solidFill>
              </a:rPr>
              <a:t>秒 出現 那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2</a:t>
            </a:r>
            <a:r>
              <a:rPr lang="zh-TW" altLang="en-US" sz="1400" dirty="0">
                <a:solidFill>
                  <a:schemeClr val="bg1"/>
                </a:solidFill>
              </a:rPr>
              <a:t>分</a:t>
            </a:r>
            <a:r>
              <a:rPr lang="en-US" altLang="zh-TW" sz="1400" dirty="0">
                <a:solidFill>
                  <a:schemeClr val="bg1"/>
                </a:solidFill>
              </a:rPr>
              <a:t>19.5</a:t>
            </a:r>
            <a:r>
              <a:rPr lang="zh-TW" altLang="en-US" sz="1400" dirty="0">
                <a:solidFill>
                  <a:schemeClr val="bg1"/>
                </a:solidFill>
              </a:rPr>
              <a:t>秒 出現 吼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2</a:t>
            </a:r>
            <a:r>
              <a:rPr lang="zh-TW" altLang="en-US" sz="1400" dirty="0">
                <a:solidFill>
                  <a:schemeClr val="bg1"/>
                </a:solidFill>
              </a:rPr>
              <a:t>分</a:t>
            </a:r>
            <a:r>
              <a:rPr lang="en-US" altLang="zh-TW" sz="1400" dirty="0">
                <a:solidFill>
                  <a:schemeClr val="bg1"/>
                </a:solidFill>
              </a:rPr>
              <a:t>21</a:t>
            </a:r>
            <a:r>
              <a:rPr lang="zh-TW" altLang="en-US" sz="1400" dirty="0">
                <a:solidFill>
                  <a:schemeClr val="bg1"/>
                </a:solidFill>
              </a:rPr>
              <a:t>秒 出現 吼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2</a:t>
            </a:r>
            <a:r>
              <a:rPr lang="zh-TW" altLang="en-US" sz="1400" dirty="0">
                <a:solidFill>
                  <a:schemeClr val="bg1"/>
                </a:solidFill>
              </a:rPr>
              <a:t>分</a:t>
            </a:r>
            <a:r>
              <a:rPr lang="en-US" altLang="zh-TW" sz="1400" dirty="0">
                <a:solidFill>
                  <a:schemeClr val="bg1"/>
                </a:solidFill>
              </a:rPr>
              <a:t>21.2</a:t>
            </a:r>
            <a:r>
              <a:rPr lang="zh-TW" altLang="en-US" sz="1400" dirty="0">
                <a:solidFill>
                  <a:schemeClr val="bg1"/>
                </a:solidFill>
              </a:rPr>
              <a:t>秒 出現 那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2</a:t>
            </a:r>
            <a:r>
              <a:rPr lang="zh-TW" altLang="en-US" sz="1400" dirty="0">
                <a:solidFill>
                  <a:schemeClr val="bg1"/>
                </a:solidFill>
              </a:rPr>
              <a:t>分</a:t>
            </a:r>
            <a:r>
              <a:rPr lang="en-US" altLang="zh-TW" sz="1400" dirty="0">
                <a:solidFill>
                  <a:schemeClr val="bg1"/>
                </a:solidFill>
              </a:rPr>
              <a:t>24</a:t>
            </a:r>
            <a:r>
              <a:rPr lang="zh-TW" altLang="en-US" sz="1400" dirty="0">
                <a:solidFill>
                  <a:schemeClr val="bg1"/>
                </a:solidFill>
              </a:rPr>
              <a:t>秒 出現 吼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2</a:t>
            </a:r>
            <a:r>
              <a:rPr lang="zh-TW" altLang="en-US" sz="1400" dirty="0">
                <a:solidFill>
                  <a:schemeClr val="bg1"/>
                </a:solidFill>
              </a:rPr>
              <a:t>分</a:t>
            </a:r>
            <a:r>
              <a:rPr lang="en-US" altLang="zh-TW" sz="1400" dirty="0">
                <a:solidFill>
                  <a:schemeClr val="bg1"/>
                </a:solidFill>
              </a:rPr>
              <a:t>25</a:t>
            </a:r>
            <a:r>
              <a:rPr lang="zh-TW" altLang="en-US" sz="1400" dirty="0">
                <a:solidFill>
                  <a:schemeClr val="bg1"/>
                </a:solidFill>
              </a:rPr>
              <a:t>秒 出現 吼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2</a:t>
            </a:r>
            <a:r>
              <a:rPr lang="zh-TW" altLang="en-US" sz="1400" dirty="0">
                <a:solidFill>
                  <a:schemeClr val="bg1"/>
                </a:solidFill>
              </a:rPr>
              <a:t>分</a:t>
            </a:r>
            <a:r>
              <a:rPr lang="en-US" altLang="zh-TW" sz="1400" dirty="0">
                <a:solidFill>
                  <a:schemeClr val="bg1"/>
                </a:solidFill>
              </a:rPr>
              <a:t>27</a:t>
            </a:r>
            <a:r>
              <a:rPr lang="zh-TW" altLang="en-US" sz="1400" dirty="0">
                <a:solidFill>
                  <a:schemeClr val="bg1"/>
                </a:solidFill>
              </a:rPr>
              <a:t>秒 出現 吼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2</a:t>
            </a:r>
            <a:r>
              <a:rPr lang="zh-TW" altLang="en-US" sz="1400" dirty="0">
                <a:solidFill>
                  <a:schemeClr val="bg1"/>
                </a:solidFill>
              </a:rPr>
              <a:t>分</a:t>
            </a:r>
            <a:r>
              <a:rPr lang="en-US" altLang="zh-TW" sz="1400" dirty="0">
                <a:solidFill>
                  <a:schemeClr val="bg1"/>
                </a:solidFill>
              </a:rPr>
              <a:t>28</a:t>
            </a:r>
            <a:r>
              <a:rPr lang="zh-TW" altLang="en-US" sz="1400" dirty="0">
                <a:solidFill>
                  <a:schemeClr val="bg1"/>
                </a:solidFill>
              </a:rPr>
              <a:t>秒 出現 吼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2</a:t>
            </a:r>
            <a:r>
              <a:rPr lang="zh-TW" altLang="en-US" sz="1400" dirty="0">
                <a:solidFill>
                  <a:schemeClr val="bg1"/>
                </a:solidFill>
              </a:rPr>
              <a:t>分</a:t>
            </a:r>
            <a:r>
              <a:rPr lang="en-US" altLang="zh-TW" sz="1400" dirty="0">
                <a:solidFill>
                  <a:schemeClr val="bg1"/>
                </a:solidFill>
              </a:rPr>
              <a:t>33</a:t>
            </a:r>
            <a:r>
              <a:rPr lang="zh-TW" altLang="en-US" sz="1400" dirty="0">
                <a:solidFill>
                  <a:schemeClr val="bg1"/>
                </a:solidFill>
              </a:rPr>
              <a:t>秒 出現 吼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2</a:t>
            </a:r>
            <a:r>
              <a:rPr lang="zh-TW" altLang="en-US" sz="1400" dirty="0">
                <a:solidFill>
                  <a:schemeClr val="bg1"/>
                </a:solidFill>
              </a:rPr>
              <a:t>分</a:t>
            </a:r>
            <a:r>
              <a:rPr lang="en-US" altLang="zh-TW" sz="1400" dirty="0">
                <a:solidFill>
                  <a:schemeClr val="bg1"/>
                </a:solidFill>
              </a:rPr>
              <a:t>35</a:t>
            </a:r>
            <a:r>
              <a:rPr lang="zh-TW" altLang="en-US" sz="1400" dirty="0">
                <a:solidFill>
                  <a:schemeClr val="bg1"/>
                </a:solidFill>
              </a:rPr>
              <a:t>秒 出現 吼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2</a:t>
            </a:r>
            <a:r>
              <a:rPr lang="zh-TW" altLang="en-US" sz="1400" dirty="0">
                <a:solidFill>
                  <a:schemeClr val="bg1"/>
                </a:solidFill>
              </a:rPr>
              <a:t>分</a:t>
            </a:r>
            <a:r>
              <a:rPr lang="en-US" altLang="zh-TW" sz="1400" dirty="0">
                <a:solidFill>
                  <a:schemeClr val="bg1"/>
                </a:solidFill>
              </a:rPr>
              <a:t>40</a:t>
            </a:r>
            <a:r>
              <a:rPr lang="zh-TW" altLang="en-US" sz="1400" dirty="0">
                <a:solidFill>
                  <a:schemeClr val="bg1"/>
                </a:solidFill>
              </a:rPr>
              <a:t>秒 出現 吼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2</a:t>
            </a:r>
            <a:r>
              <a:rPr lang="zh-TW" altLang="en-US" sz="1400" dirty="0">
                <a:solidFill>
                  <a:schemeClr val="bg1"/>
                </a:solidFill>
              </a:rPr>
              <a:t>分</a:t>
            </a:r>
            <a:r>
              <a:rPr lang="en-US" altLang="zh-TW" sz="1400" dirty="0">
                <a:solidFill>
                  <a:schemeClr val="bg1"/>
                </a:solidFill>
              </a:rPr>
              <a:t>41</a:t>
            </a:r>
            <a:r>
              <a:rPr lang="zh-TW" altLang="en-US" sz="1400" dirty="0">
                <a:solidFill>
                  <a:schemeClr val="bg1"/>
                </a:solidFill>
              </a:rPr>
              <a:t>秒 出現 吼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2</a:t>
            </a:r>
            <a:r>
              <a:rPr lang="zh-TW" altLang="en-US" sz="1400" dirty="0">
                <a:solidFill>
                  <a:schemeClr val="bg1"/>
                </a:solidFill>
              </a:rPr>
              <a:t>分</a:t>
            </a:r>
            <a:r>
              <a:rPr lang="en-US" altLang="zh-TW" sz="1400" dirty="0">
                <a:solidFill>
                  <a:schemeClr val="bg1"/>
                </a:solidFill>
              </a:rPr>
              <a:t>43</a:t>
            </a:r>
            <a:r>
              <a:rPr lang="zh-TW" altLang="en-US" sz="1400" dirty="0">
                <a:solidFill>
                  <a:schemeClr val="bg1"/>
                </a:solidFill>
              </a:rPr>
              <a:t>秒 出現 吼</a:t>
            </a:r>
          </a:p>
          <a:p>
            <a:r>
              <a:rPr lang="en-US" altLang="zh-TW" sz="1400" strike="sngStrike" dirty="0">
                <a:solidFill>
                  <a:schemeClr val="bg1"/>
                </a:solidFill>
              </a:rPr>
              <a:t>2</a:t>
            </a:r>
            <a:r>
              <a:rPr lang="zh-TW" altLang="en-US" sz="1400" strike="sngStrike" dirty="0">
                <a:solidFill>
                  <a:schemeClr val="bg1"/>
                </a:solidFill>
              </a:rPr>
              <a:t>分</a:t>
            </a:r>
            <a:r>
              <a:rPr lang="en-US" altLang="zh-TW" sz="1400" strike="sngStrike" dirty="0">
                <a:solidFill>
                  <a:schemeClr val="bg1"/>
                </a:solidFill>
              </a:rPr>
              <a:t>46.5</a:t>
            </a:r>
            <a:r>
              <a:rPr lang="zh-TW" altLang="en-US" sz="1400" strike="sngStrike" dirty="0">
                <a:solidFill>
                  <a:schemeClr val="bg1"/>
                </a:solidFill>
              </a:rPr>
              <a:t>秒 出現 那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2</a:t>
            </a:r>
            <a:r>
              <a:rPr lang="zh-TW" altLang="en-US" sz="1400" dirty="0">
                <a:solidFill>
                  <a:schemeClr val="bg1"/>
                </a:solidFill>
              </a:rPr>
              <a:t>分</a:t>
            </a:r>
            <a:r>
              <a:rPr lang="en-US" altLang="zh-TW" sz="1400" dirty="0">
                <a:solidFill>
                  <a:schemeClr val="bg1"/>
                </a:solidFill>
              </a:rPr>
              <a:t>48</a:t>
            </a:r>
            <a:r>
              <a:rPr lang="zh-TW" altLang="en-US" sz="1400" dirty="0">
                <a:solidFill>
                  <a:schemeClr val="bg1"/>
                </a:solidFill>
              </a:rPr>
              <a:t>秒 出現 吼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2</a:t>
            </a:r>
            <a:r>
              <a:rPr lang="zh-TW" altLang="en-US" sz="1400" dirty="0">
                <a:solidFill>
                  <a:schemeClr val="bg1"/>
                </a:solidFill>
              </a:rPr>
              <a:t>分</a:t>
            </a:r>
            <a:r>
              <a:rPr lang="en-US" altLang="zh-TW" sz="1400" dirty="0">
                <a:solidFill>
                  <a:schemeClr val="bg1"/>
                </a:solidFill>
              </a:rPr>
              <a:t>50</a:t>
            </a:r>
            <a:r>
              <a:rPr lang="zh-TW" altLang="en-US" sz="1400" dirty="0">
                <a:solidFill>
                  <a:schemeClr val="bg1"/>
                </a:solidFill>
              </a:rPr>
              <a:t>秒 出現 吼</a:t>
            </a:r>
            <a:endParaRPr lang="en-US" altLang="zh-TW" sz="1400" dirty="0">
              <a:solidFill>
                <a:schemeClr val="bg1"/>
              </a:solidFill>
            </a:endParaRPr>
          </a:p>
          <a:p>
            <a:r>
              <a:rPr lang="en-US" altLang="zh-TW" sz="1400" strike="sngStrike" dirty="0">
                <a:solidFill>
                  <a:schemeClr val="bg1"/>
                </a:solidFill>
              </a:rPr>
              <a:t>2</a:t>
            </a:r>
            <a:r>
              <a:rPr lang="zh-TW" altLang="en-US" sz="1400" strike="sngStrike" dirty="0">
                <a:solidFill>
                  <a:schemeClr val="bg1"/>
                </a:solidFill>
              </a:rPr>
              <a:t>分</a:t>
            </a:r>
            <a:r>
              <a:rPr lang="en-US" altLang="zh-TW" sz="1400" strike="sngStrike" dirty="0">
                <a:solidFill>
                  <a:schemeClr val="bg1"/>
                </a:solidFill>
              </a:rPr>
              <a:t>51</a:t>
            </a:r>
            <a:r>
              <a:rPr lang="zh-TW" altLang="en-US" sz="1400" strike="sngStrike" dirty="0">
                <a:solidFill>
                  <a:schemeClr val="bg1"/>
                </a:solidFill>
              </a:rPr>
              <a:t>秒 出現 那</a:t>
            </a:r>
          </a:p>
        </p:txBody>
      </p:sp>
      <p:sp>
        <p:nvSpPr>
          <p:cNvPr id="8" name="五邊形 7">
            <a:extLst>
              <a:ext uri="{FF2B5EF4-FFF2-40B4-BE49-F238E27FC236}">
                <a16:creationId xmlns:a16="http://schemas.microsoft.com/office/drawing/2014/main" id="{7BA68237-6F15-47BD-8398-32A5CAC91E9F}"/>
              </a:ext>
            </a:extLst>
          </p:cNvPr>
          <p:cNvSpPr/>
          <p:nvPr/>
        </p:nvSpPr>
        <p:spPr>
          <a:xfrm>
            <a:off x="3749919" y="706295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五邊形 9">
            <a:extLst>
              <a:ext uri="{FF2B5EF4-FFF2-40B4-BE49-F238E27FC236}">
                <a16:creationId xmlns:a16="http://schemas.microsoft.com/office/drawing/2014/main" id="{CB791AFE-1EF0-4694-90EA-D0B6437F8E61}"/>
              </a:ext>
            </a:extLst>
          </p:cNvPr>
          <p:cNvSpPr/>
          <p:nvPr/>
        </p:nvSpPr>
        <p:spPr>
          <a:xfrm>
            <a:off x="3913063" y="906350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五邊形 10">
            <a:extLst>
              <a:ext uri="{FF2B5EF4-FFF2-40B4-BE49-F238E27FC236}">
                <a16:creationId xmlns:a16="http://schemas.microsoft.com/office/drawing/2014/main" id="{4C487F35-D612-4281-901B-1F1E048E5FD5}"/>
              </a:ext>
            </a:extLst>
          </p:cNvPr>
          <p:cNvSpPr/>
          <p:nvPr/>
        </p:nvSpPr>
        <p:spPr>
          <a:xfrm>
            <a:off x="3913063" y="1134394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五邊形 11">
            <a:extLst>
              <a:ext uri="{FF2B5EF4-FFF2-40B4-BE49-F238E27FC236}">
                <a16:creationId xmlns:a16="http://schemas.microsoft.com/office/drawing/2014/main" id="{C3447C47-3C42-4DFD-ADEB-960AEF0A535B}"/>
              </a:ext>
            </a:extLst>
          </p:cNvPr>
          <p:cNvSpPr/>
          <p:nvPr/>
        </p:nvSpPr>
        <p:spPr>
          <a:xfrm>
            <a:off x="3877404" y="1546857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五邊形 12">
            <a:extLst>
              <a:ext uri="{FF2B5EF4-FFF2-40B4-BE49-F238E27FC236}">
                <a16:creationId xmlns:a16="http://schemas.microsoft.com/office/drawing/2014/main" id="{77AAD30A-BC3F-4378-A91C-816BF0DF9290}"/>
              </a:ext>
            </a:extLst>
          </p:cNvPr>
          <p:cNvSpPr/>
          <p:nvPr/>
        </p:nvSpPr>
        <p:spPr>
          <a:xfrm>
            <a:off x="3987058" y="2387419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五邊形 13">
            <a:extLst>
              <a:ext uri="{FF2B5EF4-FFF2-40B4-BE49-F238E27FC236}">
                <a16:creationId xmlns:a16="http://schemas.microsoft.com/office/drawing/2014/main" id="{EC3F8AA2-EA3A-4F13-AD2D-FAF0E9B561E2}"/>
              </a:ext>
            </a:extLst>
          </p:cNvPr>
          <p:cNvSpPr/>
          <p:nvPr/>
        </p:nvSpPr>
        <p:spPr>
          <a:xfrm>
            <a:off x="3855468" y="3253624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五邊形 14">
            <a:extLst>
              <a:ext uri="{FF2B5EF4-FFF2-40B4-BE49-F238E27FC236}">
                <a16:creationId xmlns:a16="http://schemas.microsoft.com/office/drawing/2014/main" id="{EAE70159-E126-45C0-9591-9C358046B638}"/>
              </a:ext>
            </a:extLst>
          </p:cNvPr>
          <p:cNvSpPr/>
          <p:nvPr/>
        </p:nvSpPr>
        <p:spPr>
          <a:xfrm>
            <a:off x="3994143" y="3692268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五邊形 15">
            <a:extLst>
              <a:ext uri="{FF2B5EF4-FFF2-40B4-BE49-F238E27FC236}">
                <a16:creationId xmlns:a16="http://schemas.microsoft.com/office/drawing/2014/main" id="{E3BC56D6-E160-43F7-A6F5-1A03B1C65673}"/>
              </a:ext>
            </a:extLst>
          </p:cNvPr>
          <p:cNvSpPr/>
          <p:nvPr/>
        </p:nvSpPr>
        <p:spPr>
          <a:xfrm>
            <a:off x="5783060" y="480057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五邊形 16">
            <a:extLst>
              <a:ext uri="{FF2B5EF4-FFF2-40B4-BE49-F238E27FC236}">
                <a16:creationId xmlns:a16="http://schemas.microsoft.com/office/drawing/2014/main" id="{1ACB512E-7604-4915-952B-80E5DD1AF5CF}"/>
              </a:ext>
            </a:extLst>
          </p:cNvPr>
          <p:cNvSpPr/>
          <p:nvPr/>
        </p:nvSpPr>
        <p:spPr>
          <a:xfrm>
            <a:off x="6027451" y="2623232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五邊形 17">
            <a:extLst>
              <a:ext uri="{FF2B5EF4-FFF2-40B4-BE49-F238E27FC236}">
                <a16:creationId xmlns:a16="http://schemas.microsoft.com/office/drawing/2014/main" id="{D56A5F89-F5EC-4531-A633-2C7B07FAD6C1}"/>
              </a:ext>
            </a:extLst>
          </p:cNvPr>
          <p:cNvSpPr/>
          <p:nvPr/>
        </p:nvSpPr>
        <p:spPr>
          <a:xfrm>
            <a:off x="5864307" y="4076667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五邊形 18">
            <a:extLst>
              <a:ext uri="{FF2B5EF4-FFF2-40B4-BE49-F238E27FC236}">
                <a16:creationId xmlns:a16="http://schemas.microsoft.com/office/drawing/2014/main" id="{000A5690-61FF-4688-B106-024C570AF3D7}"/>
              </a:ext>
            </a:extLst>
          </p:cNvPr>
          <p:cNvSpPr/>
          <p:nvPr/>
        </p:nvSpPr>
        <p:spPr>
          <a:xfrm>
            <a:off x="5790145" y="5633082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五邊形 19">
            <a:extLst>
              <a:ext uri="{FF2B5EF4-FFF2-40B4-BE49-F238E27FC236}">
                <a16:creationId xmlns:a16="http://schemas.microsoft.com/office/drawing/2014/main" id="{DD851584-0F9F-49C4-9FB8-7A01C06DCC7C}"/>
              </a:ext>
            </a:extLst>
          </p:cNvPr>
          <p:cNvSpPr/>
          <p:nvPr/>
        </p:nvSpPr>
        <p:spPr>
          <a:xfrm>
            <a:off x="5920445" y="6019785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五邊形 20">
            <a:extLst>
              <a:ext uri="{FF2B5EF4-FFF2-40B4-BE49-F238E27FC236}">
                <a16:creationId xmlns:a16="http://schemas.microsoft.com/office/drawing/2014/main" id="{1CF827FB-9557-4AC6-BE93-22605C997EE9}"/>
              </a:ext>
            </a:extLst>
          </p:cNvPr>
          <p:cNvSpPr/>
          <p:nvPr/>
        </p:nvSpPr>
        <p:spPr>
          <a:xfrm>
            <a:off x="7916004" y="906350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五邊形 21">
            <a:extLst>
              <a:ext uri="{FF2B5EF4-FFF2-40B4-BE49-F238E27FC236}">
                <a16:creationId xmlns:a16="http://schemas.microsoft.com/office/drawing/2014/main" id="{597072F5-94C0-4561-A1B8-0A49DF28FDD0}"/>
              </a:ext>
            </a:extLst>
          </p:cNvPr>
          <p:cNvSpPr/>
          <p:nvPr/>
        </p:nvSpPr>
        <p:spPr>
          <a:xfrm>
            <a:off x="7915019" y="1533450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五邊形 22">
            <a:extLst>
              <a:ext uri="{FF2B5EF4-FFF2-40B4-BE49-F238E27FC236}">
                <a16:creationId xmlns:a16="http://schemas.microsoft.com/office/drawing/2014/main" id="{5C77B993-EB9B-40AE-BC49-50BB2CEC8F79}"/>
              </a:ext>
            </a:extLst>
          </p:cNvPr>
          <p:cNvSpPr/>
          <p:nvPr/>
        </p:nvSpPr>
        <p:spPr>
          <a:xfrm>
            <a:off x="3877193" y="1763188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五邊形 23">
            <a:extLst>
              <a:ext uri="{FF2B5EF4-FFF2-40B4-BE49-F238E27FC236}">
                <a16:creationId xmlns:a16="http://schemas.microsoft.com/office/drawing/2014/main" id="{48569480-2F12-409E-ACF3-C60B0282D2EB}"/>
              </a:ext>
            </a:extLst>
          </p:cNvPr>
          <p:cNvSpPr/>
          <p:nvPr/>
        </p:nvSpPr>
        <p:spPr>
          <a:xfrm>
            <a:off x="3873978" y="1975232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五邊形 24">
            <a:extLst>
              <a:ext uri="{FF2B5EF4-FFF2-40B4-BE49-F238E27FC236}">
                <a16:creationId xmlns:a16="http://schemas.microsoft.com/office/drawing/2014/main" id="{A6BCB05C-57D6-49FC-8CD2-65D8AA462309}"/>
              </a:ext>
            </a:extLst>
          </p:cNvPr>
          <p:cNvSpPr/>
          <p:nvPr/>
        </p:nvSpPr>
        <p:spPr>
          <a:xfrm>
            <a:off x="3873978" y="2175287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五邊形 25">
            <a:extLst>
              <a:ext uri="{FF2B5EF4-FFF2-40B4-BE49-F238E27FC236}">
                <a16:creationId xmlns:a16="http://schemas.microsoft.com/office/drawing/2014/main" id="{CB335C09-9F6E-4C16-A557-0F250ECACBE5}"/>
              </a:ext>
            </a:extLst>
          </p:cNvPr>
          <p:cNvSpPr/>
          <p:nvPr/>
        </p:nvSpPr>
        <p:spPr>
          <a:xfrm>
            <a:off x="3877193" y="2623232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五邊形 26">
            <a:extLst>
              <a:ext uri="{FF2B5EF4-FFF2-40B4-BE49-F238E27FC236}">
                <a16:creationId xmlns:a16="http://schemas.microsoft.com/office/drawing/2014/main" id="{2EB09014-D099-4F02-9271-27F37F320CA0}"/>
              </a:ext>
            </a:extLst>
          </p:cNvPr>
          <p:cNvSpPr/>
          <p:nvPr/>
        </p:nvSpPr>
        <p:spPr>
          <a:xfrm>
            <a:off x="3855468" y="3061876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五邊形 27">
            <a:extLst>
              <a:ext uri="{FF2B5EF4-FFF2-40B4-BE49-F238E27FC236}">
                <a16:creationId xmlns:a16="http://schemas.microsoft.com/office/drawing/2014/main" id="{0B4C6ED0-C9C5-4DA5-8F1F-69F4D7BDB294}"/>
              </a:ext>
            </a:extLst>
          </p:cNvPr>
          <p:cNvSpPr/>
          <p:nvPr/>
        </p:nvSpPr>
        <p:spPr>
          <a:xfrm>
            <a:off x="3855468" y="3472946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五邊形 28">
            <a:extLst>
              <a:ext uri="{FF2B5EF4-FFF2-40B4-BE49-F238E27FC236}">
                <a16:creationId xmlns:a16="http://schemas.microsoft.com/office/drawing/2014/main" id="{837E1D9F-6F52-4040-95CC-855103C50A6B}"/>
              </a:ext>
            </a:extLst>
          </p:cNvPr>
          <p:cNvSpPr/>
          <p:nvPr/>
        </p:nvSpPr>
        <p:spPr>
          <a:xfrm>
            <a:off x="3831491" y="4104833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五邊形 29">
            <a:extLst>
              <a:ext uri="{FF2B5EF4-FFF2-40B4-BE49-F238E27FC236}">
                <a16:creationId xmlns:a16="http://schemas.microsoft.com/office/drawing/2014/main" id="{AE84017F-B8D4-40C3-9D05-CF20A4715F03}"/>
              </a:ext>
            </a:extLst>
          </p:cNvPr>
          <p:cNvSpPr/>
          <p:nvPr/>
        </p:nvSpPr>
        <p:spPr>
          <a:xfrm>
            <a:off x="3830999" y="4736720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五邊形 30">
            <a:extLst>
              <a:ext uri="{FF2B5EF4-FFF2-40B4-BE49-F238E27FC236}">
                <a16:creationId xmlns:a16="http://schemas.microsoft.com/office/drawing/2014/main" id="{65F34146-318D-447E-81E4-86FCDC805597}"/>
              </a:ext>
            </a:extLst>
          </p:cNvPr>
          <p:cNvSpPr/>
          <p:nvPr/>
        </p:nvSpPr>
        <p:spPr>
          <a:xfrm>
            <a:off x="3820817" y="4946458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五邊形 31">
            <a:extLst>
              <a:ext uri="{FF2B5EF4-FFF2-40B4-BE49-F238E27FC236}">
                <a16:creationId xmlns:a16="http://schemas.microsoft.com/office/drawing/2014/main" id="{96C4A0E9-A933-4EEF-894E-152BCB12D792}"/>
              </a:ext>
            </a:extLst>
          </p:cNvPr>
          <p:cNvSpPr/>
          <p:nvPr/>
        </p:nvSpPr>
        <p:spPr>
          <a:xfrm>
            <a:off x="3851831" y="5426937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五邊形 32">
            <a:extLst>
              <a:ext uri="{FF2B5EF4-FFF2-40B4-BE49-F238E27FC236}">
                <a16:creationId xmlns:a16="http://schemas.microsoft.com/office/drawing/2014/main" id="{1D655035-038C-4760-B1C0-0CAD98C3C28E}"/>
              </a:ext>
            </a:extLst>
          </p:cNvPr>
          <p:cNvSpPr/>
          <p:nvPr/>
        </p:nvSpPr>
        <p:spPr>
          <a:xfrm>
            <a:off x="3853286" y="5635511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五邊形 33">
            <a:extLst>
              <a:ext uri="{FF2B5EF4-FFF2-40B4-BE49-F238E27FC236}">
                <a16:creationId xmlns:a16="http://schemas.microsoft.com/office/drawing/2014/main" id="{08069CC1-FF42-4C2F-9B73-63FFF311169E}"/>
              </a:ext>
            </a:extLst>
          </p:cNvPr>
          <p:cNvSpPr/>
          <p:nvPr/>
        </p:nvSpPr>
        <p:spPr>
          <a:xfrm>
            <a:off x="3851831" y="5817798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五邊形 34">
            <a:extLst>
              <a:ext uri="{FF2B5EF4-FFF2-40B4-BE49-F238E27FC236}">
                <a16:creationId xmlns:a16="http://schemas.microsoft.com/office/drawing/2014/main" id="{E56BFB5B-F0F4-47D9-8EAB-AF88EF1C93E4}"/>
              </a:ext>
            </a:extLst>
          </p:cNvPr>
          <p:cNvSpPr/>
          <p:nvPr/>
        </p:nvSpPr>
        <p:spPr>
          <a:xfrm>
            <a:off x="3983961" y="6026372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五邊形 35">
            <a:extLst>
              <a:ext uri="{FF2B5EF4-FFF2-40B4-BE49-F238E27FC236}">
                <a16:creationId xmlns:a16="http://schemas.microsoft.com/office/drawing/2014/main" id="{FEC03A7A-A1CC-4A9C-9382-15A1DB3F8A6A}"/>
              </a:ext>
            </a:extLst>
          </p:cNvPr>
          <p:cNvSpPr/>
          <p:nvPr/>
        </p:nvSpPr>
        <p:spPr>
          <a:xfrm>
            <a:off x="3983961" y="6259131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五邊形 36">
            <a:extLst>
              <a:ext uri="{FF2B5EF4-FFF2-40B4-BE49-F238E27FC236}">
                <a16:creationId xmlns:a16="http://schemas.microsoft.com/office/drawing/2014/main" id="{5A1D77C8-85EC-4462-9826-5F30571E3EB2}"/>
              </a:ext>
            </a:extLst>
          </p:cNvPr>
          <p:cNvSpPr/>
          <p:nvPr/>
        </p:nvSpPr>
        <p:spPr>
          <a:xfrm>
            <a:off x="5783060" y="713106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五邊形 37">
            <a:extLst>
              <a:ext uri="{FF2B5EF4-FFF2-40B4-BE49-F238E27FC236}">
                <a16:creationId xmlns:a16="http://schemas.microsoft.com/office/drawing/2014/main" id="{7332FD14-2EED-4491-9D4E-A51C201E058F}"/>
              </a:ext>
            </a:extLst>
          </p:cNvPr>
          <p:cNvSpPr/>
          <p:nvPr/>
        </p:nvSpPr>
        <p:spPr>
          <a:xfrm>
            <a:off x="5882954" y="941452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五邊形 38">
            <a:extLst>
              <a:ext uri="{FF2B5EF4-FFF2-40B4-BE49-F238E27FC236}">
                <a16:creationId xmlns:a16="http://schemas.microsoft.com/office/drawing/2014/main" id="{AA46CAB9-B4B0-4A90-A942-8EA61C31CD77}"/>
              </a:ext>
            </a:extLst>
          </p:cNvPr>
          <p:cNvSpPr/>
          <p:nvPr/>
        </p:nvSpPr>
        <p:spPr>
          <a:xfrm>
            <a:off x="6002017" y="1542513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五邊形 39">
            <a:extLst>
              <a:ext uri="{FF2B5EF4-FFF2-40B4-BE49-F238E27FC236}">
                <a16:creationId xmlns:a16="http://schemas.microsoft.com/office/drawing/2014/main" id="{CD6DAD7F-3EB5-4B77-BF1B-19A76C90D0A5}"/>
              </a:ext>
            </a:extLst>
          </p:cNvPr>
          <p:cNvSpPr/>
          <p:nvPr/>
        </p:nvSpPr>
        <p:spPr>
          <a:xfrm>
            <a:off x="5838873" y="1760620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五邊形 40">
            <a:extLst>
              <a:ext uri="{FF2B5EF4-FFF2-40B4-BE49-F238E27FC236}">
                <a16:creationId xmlns:a16="http://schemas.microsoft.com/office/drawing/2014/main" id="{73C09AF5-EA25-4F5A-9727-85EEEC1C01F1}"/>
              </a:ext>
            </a:extLst>
          </p:cNvPr>
          <p:cNvSpPr/>
          <p:nvPr/>
        </p:nvSpPr>
        <p:spPr>
          <a:xfrm>
            <a:off x="5861253" y="2218784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五邊形 41">
            <a:extLst>
              <a:ext uri="{FF2B5EF4-FFF2-40B4-BE49-F238E27FC236}">
                <a16:creationId xmlns:a16="http://schemas.microsoft.com/office/drawing/2014/main" id="{621F80F5-E25D-4A44-802E-6F4A0938597F}"/>
              </a:ext>
            </a:extLst>
          </p:cNvPr>
          <p:cNvSpPr/>
          <p:nvPr/>
        </p:nvSpPr>
        <p:spPr>
          <a:xfrm>
            <a:off x="5861253" y="2418816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五邊形 42">
            <a:extLst>
              <a:ext uri="{FF2B5EF4-FFF2-40B4-BE49-F238E27FC236}">
                <a16:creationId xmlns:a16="http://schemas.microsoft.com/office/drawing/2014/main" id="{D9E5DAC7-967A-459A-A8E4-45B0D4D91880}"/>
              </a:ext>
            </a:extLst>
          </p:cNvPr>
          <p:cNvSpPr/>
          <p:nvPr/>
        </p:nvSpPr>
        <p:spPr>
          <a:xfrm>
            <a:off x="5859138" y="2856758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五邊形 43">
            <a:extLst>
              <a:ext uri="{FF2B5EF4-FFF2-40B4-BE49-F238E27FC236}">
                <a16:creationId xmlns:a16="http://schemas.microsoft.com/office/drawing/2014/main" id="{15C2A1F5-FBBD-4C42-91EF-E5D042D324FA}"/>
              </a:ext>
            </a:extLst>
          </p:cNvPr>
          <p:cNvSpPr/>
          <p:nvPr/>
        </p:nvSpPr>
        <p:spPr>
          <a:xfrm>
            <a:off x="5871717" y="3086590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五邊形 44">
            <a:extLst>
              <a:ext uri="{FF2B5EF4-FFF2-40B4-BE49-F238E27FC236}">
                <a16:creationId xmlns:a16="http://schemas.microsoft.com/office/drawing/2014/main" id="{A138DD0C-62EF-481F-8A8C-C38D40EF351C}"/>
              </a:ext>
            </a:extLst>
          </p:cNvPr>
          <p:cNvSpPr/>
          <p:nvPr/>
        </p:nvSpPr>
        <p:spPr>
          <a:xfrm>
            <a:off x="5878639" y="3286622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五邊形 45">
            <a:extLst>
              <a:ext uri="{FF2B5EF4-FFF2-40B4-BE49-F238E27FC236}">
                <a16:creationId xmlns:a16="http://schemas.microsoft.com/office/drawing/2014/main" id="{361BEB84-5389-4764-97CF-D9CAA4D9AA92}"/>
              </a:ext>
            </a:extLst>
          </p:cNvPr>
          <p:cNvSpPr/>
          <p:nvPr/>
        </p:nvSpPr>
        <p:spPr>
          <a:xfrm>
            <a:off x="5981328" y="3493689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五邊形 46">
            <a:extLst>
              <a:ext uri="{FF2B5EF4-FFF2-40B4-BE49-F238E27FC236}">
                <a16:creationId xmlns:a16="http://schemas.microsoft.com/office/drawing/2014/main" id="{A36FFF31-FADF-44AB-A905-04A8ADDF7F40}"/>
              </a:ext>
            </a:extLst>
          </p:cNvPr>
          <p:cNvSpPr/>
          <p:nvPr/>
        </p:nvSpPr>
        <p:spPr>
          <a:xfrm>
            <a:off x="5859138" y="3704127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五邊形 47">
            <a:extLst>
              <a:ext uri="{FF2B5EF4-FFF2-40B4-BE49-F238E27FC236}">
                <a16:creationId xmlns:a16="http://schemas.microsoft.com/office/drawing/2014/main" id="{593F434C-6A49-452E-8DBB-4DC7CDF2AD29}"/>
              </a:ext>
            </a:extLst>
          </p:cNvPr>
          <p:cNvSpPr/>
          <p:nvPr/>
        </p:nvSpPr>
        <p:spPr>
          <a:xfrm>
            <a:off x="5867940" y="3895507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五邊形 48">
            <a:extLst>
              <a:ext uri="{FF2B5EF4-FFF2-40B4-BE49-F238E27FC236}">
                <a16:creationId xmlns:a16="http://schemas.microsoft.com/office/drawing/2014/main" id="{D722EA43-E624-49EE-A42C-75C36205A9EB}"/>
              </a:ext>
            </a:extLst>
          </p:cNvPr>
          <p:cNvSpPr/>
          <p:nvPr/>
        </p:nvSpPr>
        <p:spPr>
          <a:xfrm>
            <a:off x="5859138" y="4324206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五邊形 49">
            <a:extLst>
              <a:ext uri="{FF2B5EF4-FFF2-40B4-BE49-F238E27FC236}">
                <a16:creationId xmlns:a16="http://schemas.microsoft.com/office/drawing/2014/main" id="{B6AE2F5B-D724-4A32-B6ED-9E194335612A}"/>
              </a:ext>
            </a:extLst>
          </p:cNvPr>
          <p:cNvSpPr/>
          <p:nvPr/>
        </p:nvSpPr>
        <p:spPr>
          <a:xfrm>
            <a:off x="5970896" y="4552807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五邊形 50">
            <a:extLst>
              <a:ext uri="{FF2B5EF4-FFF2-40B4-BE49-F238E27FC236}">
                <a16:creationId xmlns:a16="http://schemas.microsoft.com/office/drawing/2014/main" id="{2DC84045-7074-4FAE-BC0C-F136E0191B11}"/>
              </a:ext>
            </a:extLst>
          </p:cNvPr>
          <p:cNvSpPr/>
          <p:nvPr/>
        </p:nvSpPr>
        <p:spPr>
          <a:xfrm>
            <a:off x="5981328" y="4752862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五邊形 52">
            <a:extLst>
              <a:ext uri="{FF2B5EF4-FFF2-40B4-BE49-F238E27FC236}">
                <a16:creationId xmlns:a16="http://schemas.microsoft.com/office/drawing/2014/main" id="{760D58A7-BFC8-42C6-A905-C4805FEC3EE5}"/>
              </a:ext>
            </a:extLst>
          </p:cNvPr>
          <p:cNvSpPr/>
          <p:nvPr/>
        </p:nvSpPr>
        <p:spPr>
          <a:xfrm>
            <a:off x="5859138" y="5420076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五邊形 53">
            <a:extLst>
              <a:ext uri="{FF2B5EF4-FFF2-40B4-BE49-F238E27FC236}">
                <a16:creationId xmlns:a16="http://schemas.microsoft.com/office/drawing/2014/main" id="{7F7148F8-E1F4-4A18-A4EF-345409D7A2F6}"/>
              </a:ext>
            </a:extLst>
          </p:cNvPr>
          <p:cNvSpPr/>
          <p:nvPr/>
        </p:nvSpPr>
        <p:spPr>
          <a:xfrm>
            <a:off x="5783060" y="5838139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五邊形 54">
            <a:extLst>
              <a:ext uri="{FF2B5EF4-FFF2-40B4-BE49-F238E27FC236}">
                <a16:creationId xmlns:a16="http://schemas.microsoft.com/office/drawing/2014/main" id="{1F485AA1-4FF9-431D-90A1-831A40E4E2A7}"/>
              </a:ext>
            </a:extLst>
          </p:cNvPr>
          <p:cNvSpPr/>
          <p:nvPr/>
        </p:nvSpPr>
        <p:spPr>
          <a:xfrm>
            <a:off x="5988250" y="6265404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五邊形 55">
            <a:extLst>
              <a:ext uri="{FF2B5EF4-FFF2-40B4-BE49-F238E27FC236}">
                <a16:creationId xmlns:a16="http://schemas.microsoft.com/office/drawing/2014/main" id="{710DC641-0BA3-43CF-A1D2-1F8E464B60AE}"/>
              </a:ext>
            </a:extLst>
          </p:cNvPr>
          <p:cNvSpPr/>
          <p:nvPr/>
        </p:nvSpPr>
        <p:spPr>
          <a:xfrm>
            <a:off x="7760673" y="704790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五邊形 56">
            <a:extLst>
              <a:ext uri="{FF2B5EF4-FFF2-40B4-BE49-F238E27FC236}">
                <a16:creationId xmlns:a16="http://schemas.microsoft.com/office/drawing/2014/main" id="{CA1B50BA-3D1E-4138-AB10-6F3D49E9644F}"/>
              </a:ext>
            </a:extLst>
          </p:cNvPr>
          <p:cNvSpPr/>
          <p:nvPr/>
        </p:nvSpPr>
        <p:spPr>
          <a:xfrm>
            <a:off x="7760673" y="479731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五邊形 57">
            <a:extLst>
              <a:ext uri="{FF2B5EF4-FFF2-40B4-BE49-F238E27FC236}">
                <a16:creationId xmlns:a16="http://schemas.microsoft.com/office/drawing/2014/main" id="{AD38F027-012D-4CF9-A12A-65335BF403B4}"/>
              </a:ext>
            </a:extLst>
          </p:cNvPr>
          <p:cNvSpPr/>
          <p:nvPr/>
        </p:nvSpPr>
        <p:spPr>
          <a:xfrm>
            <a:off x="7930739" y="1119120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五邊形 58">
            <a:extLst>
              <a:ext uri="{FF2B5EF4-FFF2-40B4-BE49-F238E27FC236}">
                <a16:creationId xmlns:a16="http://schemas.microsoft.com/office/drawing/2014/main" id="{22855614-70A9-40EC-82A4-1185658241AA}"/>
              </a:ext>
            </a:extLst>
          </p:cNvPr>
          <p:cNvSpPr/>
          <p:nvPr/>
        </p:nvSpPr>
        <p:spPr>
          <a:xfrm>
            <a:off x="7751875" y="1357284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五邊形 59">
            <a:extLst>
              <a:ext uri="{FF2B5EF4-FFF2-40B4-BE49-F238E27FC236}">
                <a16:creationId xmlns:a16="http://schemas.microsoft.com/office/drawing/2014/main" id="{3F968744-16D3-4C53-B470-A82B330E924E}"/>
              </a:ext>
            </a:extLst>
          </p:cNvPr>
          <p:cNvSpPr/>
          <p:nvPr/>
        </p:nvSpPr>
        <p:spPr>
          <a:xfrm>
            <a:off x="7749668" y="1779069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五邊形 60">
            <a:extLst>
              <a:ext uri="{FF2B5EF4-FFF2-40B4-BE49-F238E27FC236}">
                <a16:creationId xmlns:a16="http://schemas.microsoft.com/office/drawing/2014/main" id="{279BBE7B-C9CC-4FEC-8727-87E6A834651D}"/>
              </a:ext>
            </a:extLst>
          </p:cNvPr>
          <p:cNvSpPr/>
          <p:nvPr/>
        </p:nvSpPr>
        <p:spPr>
          <a:xfrm>
            <a:off x="7749668" y="1984384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五邊形 61">
            <a:extLst>
              <a:ext uri="{FF2B5EF4-FFF2-40B4-BE49-F238E27FC236}">
                <a16:creationId xmlns:a16="http://schemas.microsoft.com/office/drawing/2014/main" id="{FD494208-32BE-4027-8C64-C308506177A3}"/>
              </a:ext>
            </a:extLst>
          </p:cNvPr>
          <p:cNvSpPr/>
          <p:nvPr/>
        </p:nvSpPr>
        <p:spPr>
          <a:xfrm>
            <a:off x="7757294" y="2195233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五邊形 62">
            <a:extLst>
              <a:ext uri="{FF2B5EF4-FFF2-40B4-BE49-F238E27FC236}">
                <a16:creationId xmlns:a16="http://schemas.microsoft.com/office/drawing/2014/main" id="{79902496-4067-43D8-9D6E-6C391EF5678B}"/>
              </a:ext>
            </a:extLst>
          </p:cNvPr>
          <p:cNvSpPr/>
          <p:nvPr/>
        </p:nvSpPr>
        <p:spPr>
          <a:xfrm>
            <a:off x="7772994" y="2623232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五邊形 63">
            <a:extLst>
              <a:ext uri="{FF2B5EF4-FFF2-40B4-BE49-F238E27FC236}">
                <a16:creationId xmlns:a16="http://schemas.microsoft.com/office/drawing/2014/main" id="{465790A4-DAE9-4DA0-9CFA-45059AC94BD8}"/>
              </a:ext>
            </a:extLst>
          </p:cNvPr>
          <p:cNvSpPr/>
          <p:nvPr/>
        </p:nvSpPr>
        <p:spPr>
          <a:xfrm>
            <a:off x="7767595" y="2411955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五邊形 64">
            <a:extLst>
              <a:ext uri="{FF2B5EF4-FFF2-40B4-BE49-F238E27FC236}">
                <a16:creationId xmlns:a16="http://schemas.microsoft.com/office/drawing/2014/main" id="{3C06EFFA-1E7E-43D9-9E71-DDDCBA4E314D}"/>
              </a:ext>
            </a:extLst>
          </p:cNvPr>
          <p:cNvSpPr/>
          <p:nvPr/>
        </p:nvSpPr>
        <p:spPr>
          <a:xfrm>
            <a:off x="7772994" y="2827080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五邊形 65">
            <a:extLst>
              <a:ext uri="{FF2B5EF4-FFF2-40B4-BE49-F238E27FC236}">
                <a16:creationId xmlns:a16="http://schemas.microsoft.com/office/drawing/2014/main" id="{EDC87E0C-0FDE-4043-BCE0-4A532029142D}"/>
              </a:ext>
            </a:extLst>
          </p:cNvPr>
          <p:cNvSpPr/>
          <p:nvPr/>
        </p:nvSpPr>
        <p:spPr>
          <a:xfrm>
            <a:off x="7772994" y="3023577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五邊形 66">
            <a:extLst>
              <a:ext uri="{FF2B5EF4-FFF2-40B4-BE49-F238E27FC236}">
                <a16:creationId xmlns:a16="http://schemas.microsoft.com/office/drawing/2014/main" id="{3835E3B1-4413-4412-A86B-E8D03FB0835C}"/>
              </a:ext>
            </a:extLst>
          </p:cNvPr>
          <p:cNvSpPr/>
          <p:nvPr/>
        </p:nvSpPr>
        <p:spPr>
          <a:xfrm>
            <a:off x="7767595" y="3253624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五邊形 67">
            <a:extLst>
              <a:ext uri="{FF2B5EF4-FFF2-40B4-BE49-F238E27FC236}">
                <a16:creationId xmlns:a16="http://schemas.microsoft.com/office/drawing/2014/main" id="{3FCEFB44-D8CE-4B2A-8F7B-C17CA1038103}"/>
              </a:ext>
            </a:extLst>
          </p:cNvPr>
          <p:cNvSpPr/>
          <p:nvPr/>
        </p:nvSpPr>
        <p:spPr>
          <a:xfrm>
            <a:off x="7772994" y="3444052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五邊形 68">
            <a:extLst>
              <a:ext uri="{FF2B5EF4-FFF2-40B4-BE49-F238E27FC236}">
                <a16:creationId xmlns:a16="http://schemas.microsoft.com/office/drawing/2014/main" id="{AA9B2646-B95B-43BE-8C5E-7CD824C67AA9}"/>
              </a:ext>
            </a:extLst>
          </p:cNvPr>
          <p:cNvSpPr/>
          <p:nvPr/>
        </p:nvSpPr>
        <p:spPr>
          <a:xfrm>
            <a:off x="7759855" y="3897069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五邊形 69">
            <a:extLst>
              <a:ext uri="{FF2B5EF4-FFF2-40B4-BE49-F238E27FC236}">
                <a16:creationId xmlns:a16="http://schemas.microsoft.com/office/drawing/2014/main" id="{7E59DC2A-3700-43DD-A774-F5226FDA2C85}"/>
              </a:ext>
            </a:extLst>
          </p:cNvPr>
          <p:cNvSpPr/>
          <p:nvPr/>
        </p:nvSpPr>
        <p:spPr>
          <a:xfrm>
            <a:off x="7757294" y="4128678"/>
            <a:ext cx="163144" cy="158102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五邊形 70">
            <a:extLst>
              <a:ext uri="{FF2B5EF4-FFF2-40B4-BE49-F238E27FC236}">
                <a16:creationId xmlns:a16="http://schemas.microsoft.com/office/drawing/2014/main" id="{32EF26B9-A455-45D6-AAEA-07B44291B55B}"/>
              </a:ext>
            </a:extLst>
          </p:cNvPr>
          <p:cNvSpPr/>
          <p:nvPr/>
        </p:nvSpPr>
        <p:spPr>
          <a:xfrm>
            <a:off x="879328" y="1605249"/>
            <a:ext cx="573740" cy="531393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C8017BDB-B404-40AE-AF3F-BDCBFC9F3931}"/>
              </a:ext>
            </a:extLst>
          </p:cNvPr>
          <p:cNvSpPr txBox="1"/>
          <p:nvPr/>
        </p:nvSpPr>
        <p:spPr>
          <a:xfrm>
            <a:off x="227418" y="2168669"/>
            <a:ext cx="2126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chemeClr val="bg1"/>
                </a:solidFill>
              </a:rPr>
              <a:t>Slide_window</a:t>
            </a:r>
            <a:r>
              <a:rPr lang="en-US" altLang="zh-TW" dirty="0">
                <a:solidFill>
                  <a:schemeClr val="bg1"/>
                </a:solidFill>
              </a:rPr>
              <a:t> = 0.25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28D18C53-133C-462A-9771-2D0AEAC4DD96}"/>
              </a:ext>
            </a:extLst>
          </p:cNvPr>
          <p:cNvSpPr txBox="1"/>
          <p:nvPr/>
        </p:nvSpPr>
        <p:spPr>
          <a:xfrm>
            <a:off x="10126159" y="2223135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Acc = 81.33%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4" name="五邊形 73">
            <a:extLst>
              <a:ext uri="{FF2B5EF4-FFF2-40B4-BE49-F238E27FC236}">
                <a16:creationId xmlns:a16="http://schemas.microsoft.com/office/drawing/2014/main" id="{B35AFB46-92BD-4F7E-9870-2EA7B734AA49}"/>
              </a:ext>
            </a:extLst>
          </p:cNvPr>
          <p:cNvSpPr/>
          <p:nvPr/>
        </p:nvSpPr>
        <p:spPr>
          <a:xfrm>
            <a:off x="10647070" y="1601759"/>
            <a:ext cx="573740" cy="531393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82DD72B1-ACE6-4BCE-A19C-B0823056B73D}"/>
              </a:ext>
            </a:extLst>
          </p:cNvPr>
          <p:cNvSpPr txBox="1"/>
          <p:nvPr/>
        </p:nvSpPr>
        <p:spPr>
          <a:xfrm>
            <a:off x="57421" y="0"/>
            <a:ext cx="3926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solidFill>
                  <a:schemeClr val="bg1"/>
                </a:solidFill>
              </a:rPr>
              <a:t>appendEnergyTT.tlite</a:t>
            </a:r>
            <a:endParaRPr lang="en-US" altLang="zh-TW" sz="2000" dirty="0">
              <a:solidFill>
                <a:schemeClr val="bg1"/>
              </a:solidFill>
            </a:endParaRPr>
          </a:p>
          <a:p>
            <a:r>
              <a:rPr lang="en-US" altLang="zh-TW" sz="2000" dirty="0">
                <a:solidFill>
                  <a:schemeClr val="bg1"/>
                </a:solidFill>
              </a:rPr>
              <a:t>Chen.wav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453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7E12258-5D8B-49AB-982D-C8C3A514028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AA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C3D96D8-5DB3-456A-80DD-B8BC6E98C973}"/>
              </a:ext>
            </a:extLst>
          </p:cNvPr>
          <p:cNvSpPr/>
          <p:nvPr/>
        </p:nvSpPr>
        <p:spPr>
          <a:xfrm>
            <a:off x="1383323" y="1131277"/>
            <a:ext cx="9425353" cy="4595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446B277-8379-4F16-ADDB-53DAA4E11B6C}"/>
              </a:ext>
            </a:extLst>
          </p:cNvPr>
          <p:cNvSpPr/>
          <p:nvPr/>
        </p:nvSpPr>
        <p:spPr>
          <a:xfrm>
            <a:off x="9636369" y="-606669"/>
            <a:ext cx="1172307" cy="1172307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26E9D5A-F42D-4B48-B561-285B31800984}"/>
              </a:ext>
            </a:extLst>
          </p:cNvPr>
          <p:cNvSpPr/>
          <p:nvPr/>
        </p:nvSpPr>
        <p:spPr>
          <a:xfrm>
            <a:off x="10125596" y="4416669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99A122B-A91D-4D9E-8FA2-E7C55C861283}"/>
              </a:ext>
            </a:extLst>
          </p:cNvPr>
          <p:cNvSpPr/>
          <p:nvPr/>
        </p:nvSpPr>
        <p:spPr>
          <a:xfrm>
            <a:off x="2374338" y="5149163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3D7AFE4-7044-42F8-BB68-85B04089D042}"/>
              </a:ext>
            </a:extLst>
          </p:cNvPr>
          <p:cNvSpPr/>
          <p:nvPr/>
        </p:nvSpPr>
        <p:spPr>
          <a:xfrm>
            <a:off x="1951053" y="1372927"/>
            <a:ext cx="731226" cy="73122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1520369-0C66-4B7B-A84B-568401C8B0C1}"/>
              </a:ext>
            </a:extLst>
          </p:cNvPr>
          <p:cNvSpPr/>
          <p:nvPr/>
        </p:nvSpPr>
        <p:spPr>
          <a:xfrm>
            <a:off x="546800" y="3755781"/>
            <a:ext cx="347296" cy="347296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F491E46-B921-4D3C-A9CA-BF96FF197D11}"/>
              </a:ext>
            </a:extLst>
          </p:cNvPr>
          <p:cNvSpPr/>
          <p:nvPr/>
        </p:nvSpPr>
        <p:spPr>
          <a:xfrm>
            <a:off x="8579720" y="957629"/>
            <a:ext cx="347296" cy="347296"/>
          </a:xfrm>
          <a:prstGeom prst="ellipse">
            <a:avLst/>
          </a:prstGeom>
          <a:solidFill>
            <a:srgbClr val="BC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6A5ED56-659A-437A-ABF7-A18CFFB582E5}"/>
              </a:ext>
            </a:extLst>
          </p:cNvPr>
          <p:cNvSpPr/>
          <p:nvPr/>
        </p:nvSpPr>
        <p:spPr>
          <a:xfrm>
            <a:off x="8645356" y="4829175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0432BE6-2F65-4079-8080-DE57B2F4794E}"/>
              </a:ext>
            </a:extLst>
          </p:cNvPr>
          <p:cNvGrpSpPr/>
          <p:nvPr/>
        </p:nvGrpSpPr>
        <p:grpSpPr>
          <a:xfrm>
            <a:off x="5587999" y="6098930"/>
            <a:ext cx="1016000" cy="152400"/>
            <a:chOff x="-2407920" y="-1463040"/>
            <a:chExt cx="1828800" cy="274320"/>
          </a:xfrm>
          <a:solidFill>
            <a:srgbClr val="ECD9CA"/>
          </a:solidFill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FEDCE25D-38D7-4917-A6CD-C49BD71D3807}"/>
                </a:ext>
              </a:extLst>
            </p:cNvPr>
            <p:cNvSpPr/>
            <p:nvPr/>
          </p:nvSpPr>
          <p:spPr>
            <a:xfrm>
              <a:off x="-240792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BE93F5B1-3C8B-4B28-846A-EE30C7898EBC}"/>
                </a:ext>
              </a:extLst>
            </p:cNvPr>
            <p:cNvSpPr/>
            <p:nvPr/>
          </p:nvSpPr>
          <p:spPr>
            <a:xfrm>
              <a:off x="-188976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64CC17B1-4782-4EEE-8D28-26FC05542E9E}"/>
                </a:ext>
              </a:extLst>
            </p:cNvPr>
            <p:cNvSpPr/>
            <p:nvPr/>
          </p:nvSpPr>
          <p:spPr>
            <a:xfrm>
              <a:off x="-137160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771C1EC9-0100-47A7-9539-5792FA1FBCEE}"/>
                </a:ext>
              </a:extLst>
            </p:cNvPr>
            <p:cNvSpPr/>
            <p:nvPr/>
          </p:nvSpPr>
          <p:spPr>
            <a:xfrm>
              <a:off x="-85344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21" name="iṩļïḓè">
            <a:extLst>
              <a:ext uri="{FF2B5EF4-FFF2-40B4-BE49-F238E27FC236}">
                <a16:creationId xmlns:a16="http://schemas.microsoft.com/office/drawing/2014/main" id="{9599E744-4F4F-455A-A581-DBA9D46C8FC7}"/>
              </a:ext>
            </a:extLst>
          </p:cNvPr>
          <p:cNvSpPr txBox="1"/>
          <p:nvPr/>
        </p:nvSpPr>
        <p:spPr bwMode="auto">
          <a:xfrm>
            <a:off x="5123122" y="2185890"/>
            <a:ext cx="1948009" cy="505824"/>
          </a:xfrm>
          <a:prstGeom prst="roundRect">
            <a:avLst>
              <a:gd name="adj" fmla="val 5000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dist">
              <a:spcBef>
                <a:spcPct val="0"/>
              </a:spcBef>
            </a:pPr>
            <a:endParaRPr lang="en-US" altLang="zh-CN" b="1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7342A9C-AF44-4AFB-B33E-A90080B640CD}"/>
              </a:ext>
            </a:extLst>
          </p:cNvPr>
          <p:cNvSpPr txBox="1"/>
          <p:nvPr/>
        </p:nvSpPr>
        <p:spPr>
          <a:xfrm>
            <a:off x="2748529" y="2865362"/>
            <a:ext cx="6830406" cy="1032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TW" altLang="en-US" sz="3600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預測值紀錄（</a:t>
            </a:r>
            <a:r>
              <a:rPr lang="en-US" altLang="zh-TW" sz="2400" dirty="0" err="1"/>
              <a:t>Slide_window</a:t>
            </a:r>
            <a:r>
              <a:rPr lang="en-US" altLang="zh-TW" sz="2400" dirty="0"/>
              <a:t> = 0.25</a:t>
            </a:r>
            <a:r>
              <a:rPr lang="zh-TW" altLang="en-US" sz="3600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）</a:t>
            </a:r>
            <a:endParaRPr lang="af-ZA" altLang="zh-TW" sz="3600" b="0" i="0" dirty="0">
              <a:solidFill>
                <a:srgbClr val="050505"/>
              </a:solidFill>
              <a:effectLst/>
              <a:latin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344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B91E8D-5419-4B78-9ECA-F6BDB9E5E2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zh-TW" altLang="en-US" sz="1400" dirty="0">
              <a:solidFill>
                <a:schemeClr val="bg1"/>
              </a:solidFill>
            </a:endParaRPr>
          </a:p>
        </p:txBody>
      </p:sp>
      <p:pic>
        <p:nvPicPr>
          <p:cNvPr id="6" name="圖片 5" descr="一張含有 桌 的圖片&#10;&#10;自動產生的描述">
            <a:extLst>
              <a:ext uri="{FF2B5EF4-FFF2-40B4-BE49-F238E27FC236}">
                <a16:creationId xmlns:a16="http://schemas.microsoft.com/office/drawing/2014/main" id="{B94FD512-7A9E-4B15-91D9-254C8A8C7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4" y="256730"/>
            <a:ext cx="3826001" cy="5973009"/>
          </a:xfrm>
          <a:prstGeom prst="rect">
            <a:avLst/>
          </a:prstGeom>
        </p:spPr>
      </p:pic>
      <p:pic>
        <p:nvPicPr>
          <p:cNvPr id="8" name="圖片 7" descr="一張含有 桌 的圖片&#10;&#10;自動產生的描述">
            <a:extLst>
              <a:ext uri="{FF2B5EF4-FFF2-40B4-BE49-F238E27FC236}">
                <a16:creationId xmlns:a16="http://schemas.microsoft.com/office/drawing/2014/main" id="{D0B185C7-37B6-44A9-B1FB-26BCADB56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616" y="256730"/>
            <a:ext cx="3913892" cy="6144482"/>
          </a:xfrm>
          <a:prstGeom prst="rect">
            <a:avLst/>
          </a:prstGeom>
        </p:spPr>
      </p:pic>
      <p:pic>
        <p:nvPicPr>
          <p:cNvPr id="14" name="圖片 13" descr="一張含有 桌 的圖片&#10;&#10;自動產生的描述">
            <a:extLst>
              <a:ext uri="{FF2B5EF4-FFF2-40B4-BE49-F238E27FC236}">
                <a16:creationId xmlns:a16="http://schemas.microsoft.com/office/drawing/2014/main" id="{F96AFA8C-86E0-4232-B0B4-D5CA3A85E4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5399" y="256730"/>
            <a:ext cx="4046536" cy="596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14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B91E8D-5419-4B78-9ECA-F6BDB9E5E2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zh-TW" altLang="en-US" sz="1400" dirty="0">
              <a:solidFill>
                <a:schemeClr val="bg1"/>
              </a:solidFill>
            </a:endParaRPr>
          </a:p>
        </p:txBody>
      </p:sp>
      <p:pic>
        <p:nvPicPr>
          <p:cNvPr id="4" name="圖片 3" descr="一張含有 桌 的圖片&#10;&#10;自動產生的描述">
            <a:extLst>
              <a:ext uri="{FF2B5EF4-FFF2-40B4-BE49-F238E27FC236}">
                <a16:creationId xmlns:a16="http://schemas.microsoft.com/office/drawing/2014/main" id="{106C029A-7EF6-423B-AE3B-F4FC40583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9" y="490140"/>
            <a:ext cx="4064101" cy="5845292"/>
          </a:xfrm>
          <a:prstGeom prst="rect">
            <a:avLst/>
          </a:prstGeom>
        </p:spPr>
      </p:pic>
      <p:pic>
        <p:nvPicPr>
          <p:cNvPr id="7" name="圖片 6" descr="一張含有 桌 的圖片&#10;&#10;自動產生的描述">
            <a:extLst>
              <a:ext uri="{FF2B5EF4-FFF2-40B4-BE49-F238E27FC236}">
                <a16:creationId xmlns:a16="http://schemas.microsoft.com/office/drawing/2014/main" id="{40817FAA-2455-428A-93B2-50DE4955B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883" y="490140"/>
            <a:ext cx="3871912" cy="5159264"/>
          </a:xfrm>
          <a:prstGeom prst="rect">
            <a:avLst/>
          </a:prstGeom>
        </p:spPr>
      </p:pic>
      <p:pic>
        <p:nvPicPr>
          <p:cNvPr id="11" name="圖片 10" descr="一張含有 桌 的圖片&#10;&#10;自動產生的描述">
            <a:extLst>
              <a:ext uri="{FF2B5EF4-FFF2-40B4-BE49-F238E27FC236}">
                <a16:creationId xmlns:a16="http://schemas.microsoft.com/office/drawing/2014/main" id="{11AC9318-101C-4782-9369-8547E01F42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1289" y="490140"/>
            <a:ext cx="3905028" cy="546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165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1356</Words>
  <Application>Microsoft Office PowerPoint</Application>
  <PresentationFormat>寬螢幕</PresentationFormat>
  <Paragraphs>295</Paragraphs>
  <Slides>15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4" baseType="lpstr">
      <vt:lpstr>Helvetica Neue</vt:lpstr>
      <vt:lpstr>PingFang SC</vt:lpstr>
      <vt:lpstr>思源黑体</vt:lpstr>
      <vt:lpstr>微軟正黑體</vt:lpstr>
      <vt:lpstr>Arial</vt:lpstr>
      <vt:lpstr>Calibri</vt:lpstr>
      <vt:lpstr>Calibri Light</vt:lpstr>
      <vt:lpstr>Segoe UI Historic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徐靖雯</dc:creator>
  <cp:lastModifiedBy>徐靖雯</cp:lastModifiedBy>
  <cp:revision>19</cp:revision>
  <dcterms:created xsi:type="dcterms:W3CDTF">2021-08-08T13:14:01Z</dcterms:created>
  <dcterms:modified xsi:type="dcterms:W3CDTF">2021-08-12T02:49:01Z</dcterms:modified>
</cp:coreProperties>
</file>