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76EF10-43AB-4B3F-B1C0-3FF948ADD9BB}"/>
              </a:ext>
            </a:extLst>
          </p:cNvPr>
          <p:cNvSpPr txBox="1"/>
          <p:nvPr/>
        </p:nvSpPr>
        <p:spPr>
          <a:xfrm>
            <a:off x="8787334" y="3404771"/>
            <a:ext cx="16269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sparse_warp</a:t>
            </a:r>
            <a:endParaRPr lang="zh-TW" altLang="en-US" sz="2000" dirty="0"/>
          </a:p>
          <a:p>
            <a:endParaRPr lang="zh-TW" altLang="en-US" sz="1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4A57097-0D79-4443-9D33-D3F7D9F8FF32}"/>
              </a:ext>
            </a:extLst>
          </p:cNvPr>
          <p:cNvSpPr txBox="1"/>
          <p:nvPr/>
        </p:nvSpPr>
        <p:spPr>
          <a:xfrm>
            <a:off x="8475326" y="40804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Frequency_masking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04C4C4D-28A9-49F9-85B8-B2AF2781DC0D}"/>
              </a:ext>
            </a:extLst>
          </p:cNvPr>
          <p:cNvSpPr txBox="1"/>
          <p:nvPr/>
        </p:nvSpPr>
        <p:spPr>
          <a:xfrm>
            <a:off x="2513595" y="3429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Time_masking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3F088B-A3BB-4FFD-BF9C-3E804999DE92}"/>
              </a:ext>
            </a:extLst>
          </p:cNvPr>
          <p:cNvSpPr txBox="1"/>
          <p:nvPr/>
        </p:nvSpPr>
        <p:spPr>
          <a:xfrm>
            <a:off x="2916456" y="-2601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origin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12559B9-B171-4C9B-8BEB-32E3C584D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2"/>
          <a:stretch/>
        </p:blipFill>
        <p:spPr>
          <a:xfrm>
            <a:off x="1004902" y="3786517"/>
            <a:ext cx="4855947" cy="3041676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11CDAF7-CD7D-4DA3-98DB-E7F8C72E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444" y="3743325"/>
            <a:ext cx="4876800" cy="31146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97E46C9C-DF09-48A8-9152-D8322A88E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444" y="426335"/>
            <a:ext cx="4838700" cy="2990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99DD86-B224-47BC-A4C1-73AD510418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61"/>
          <a:stretch/>
        </p:blipFill>
        <p:spPr>
          <a:xfrm>
            <a:off x="1054533" y="343313"/>
            <a:ext cx="4855947" cy="30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5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2F91104-9CE4-4AA1-BC7F-6CE712B49C64}"/>
              </a:ext>
            </a:extLst>
          </p:cNvPr>
          <p:cNvSpPr txBox="1"/>
          <p:nvPr/>
        </p:nvSpPr>
        <p:spPr>
          <a:xfrm>
            <a:off x="3509170" y="461583"/>
            <a:ext cx="5173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warped_frequency_time</a:t>
            </a:r>
            <a:endParaRPr lang="zh-TW" altLang="en-US" sz="3600" dirty="0"/>
          </a:p>
          <a:p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DD6FC4-DBAD-4EC0-BBF2-0E6858B5F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092" y="1550894"/>
            <a:ext cx="7043816" cy="44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6906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719</TotalTime>
  <Words>15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Palatino Linotype</vt:lpstr>
      <vt:lpstr>圖庫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黃侯弼</dc:creator>
  <cp:lastModifiedBy>黃侯弼</cp:lastModifiedBy>
  <cp:revision>8</cp:revision>
  <dcterms:created xsi:type="dcterms:W3CDTF">2021-10-07T10:17:33Z</dcterms:created>
  <dcterms:modified xsi:type="dcterms:W3CDTF">2021-10-13T02:41:29Z</dcterms:modified>
</cp:coreProperties>
</file>