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767171"/>
    <a:srgbClr val="EF3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14" autoAdjust="0"/>
    <p:restoredTop sz="93373"/>
  </p:normalViewPr>
  <p:slideViewPr>
    <p:cSldViewPr snapToGrid="0">
      <p:cViewPr>
        <p:scale>
          <a:sx n="110" d="100"/>
          <a:sy n="110" d="100"/>
        </p:scale>
        <p:origin x="-7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2AF58-9C3E-7B45-8FB3-10A1ACA3BBC0}" type="datetimeFigureOut">
              <a:rPr kumimoji="1" lang="zh-TW" altLang="en-US" smtClean="0"/>
              <a:t>2021/12/15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EB9BC-2944-5B41-BC60-9E469CC5BB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462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B9BC-2944-5B41-BC60-9E469CC5BB37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943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B9BC-2944-5B41-BC60-9E469CC5BB37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558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C55CF-9329-49CD-98AE-B47820211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EC45E1-6418-4C85-A2BA-387A5B99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548795-B8C1-4AFB-B0F4-4B919184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E58435-1EF4-40E8-9681-4E4C74BD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C98BF3-A240-4FA6-B53E-E59CBB7B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64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5E5783-6069-40A1-B07D-ED35B085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7F8068-429E-4F49-8FFB-3C24793FE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9F3B82-DCDE-4663-B9FC-DF542B7A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54F307-E388-4717-8BAF-B03997CD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267087-84DE-4585-A25A-ECBEE062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02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C726F6F-A639-452E-A07C-52AC1B57F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FB0CDE-9FFA-4250-AEF0-1D6DB16C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419806-E1F5-4204-8907-E10E075C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A45E6-02BE-4EFC-90AB-4D12CC01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C425FA-33B3-4F39-8E2F-89542459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41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03B93-8C57-4C3A-954E-57921DE4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DBA529-7A16-4BAF-9CE2-A598BFDAE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017AD1-03FA-485F-B1CD-E5121258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917FDC-E0B7-49E3-A23E-A2CA2955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747A71-49CF-4F76-9A4A-A71894F2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9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976D8-4353-4F07-B86D-CE010A17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C0EF94-5758-4445-9ACB-52209808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D9C089-1E73-4CB7-A35D-03C91A7B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E20E0-04EB-4E0B-8FC2-50C2A3B7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1E6AE7-17FB-46D6-9B87-6F8575C8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39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F612F-B733-49AF-8B7C-2871B02F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85DD87-DF90-424E-B2EA-F9461633A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376701-FAB4-4C91-A72F-B4A27A2A2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1C917F-8236-4991-8C28-6E28D291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6265F7-3555-42F2-8911-5A554E07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A8E813-EA36-4218-8D4E-1F5B0030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22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E81D80-CBB6-4F21-BF60-A678DEDF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206BDE-BB2A-4AE6-BB40-37FAE3EE5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5441F0-0A52-4EE3-9A91-4E6013A23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8EE26C-6FFC-4994-B083-AD82274C9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187122C-A3EE-4546-9082-0D13AB3E7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4BCD419-9F8C-4312-8449-22680173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26F75B9-813C-4F25-9D1E-3DD38000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0E6EFBA-3F1B-4A28-8126-F13E4C3C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62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395954-8E92-4EB0-A454-305B7F0F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73567F-BA8A-4F08-9D15-A7BA827A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CD2815-0F3E-43B9-B8E1-94365B0C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BA9155-C8A8-4D39-8533-D1AAE395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70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CCB6706-8E46-4208-B0C7-E08230B5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31B58C4-A230-4AF8-A546-AAE00F11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BDC68C-E95A-4739-B8D1-6EA3A9B6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32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674B1-1D5F-4C0F-BF65-48CFC7ED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4E5800-429D-4908-B0D1-B29AAA12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68F22E-E612-4330-B02A-5C8F062DB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9B51FC-97C0-418A-9960-8DD18AD9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EA3730-A919-4EF3-9FCD-943CEA53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45DBB0-DAD4-4C87-8615-CAD77C6B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3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3A3A6-3AD1-4CE3-A473-4E38ECF8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F4A64D-8729-4069-8D44-CF716E690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F7372B-57D1-496E-9C9C-65329F091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C01DDE-1D06-486B-9B67-8D86D773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207733-7E78-4601-BB2A-07817938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E0575-7844-471D-902C-80F13C3E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6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E7910D-5D6F-4F6B-9AA9-675EBCF4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0F8EF4-EC13-400F-BBDD-858FEA65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4E23A6-2557-4B95-BFD8-25F2476A7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AABEE-96E9-4CCE-B802-2D31EA97C927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4167D5-D9F6-4B43-B124-BD1451E4F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44EA92-6976-4575-B200-A42FC5098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5CABF203-E508-3D4E-887D-988FD0130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33" y="0"/>
            <a:ext cx="7161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5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C2630025-A4AE-8046-83A0-F401CF527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35" y="-11621"/>
            <a:ext cx="8878529" cy="686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8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8052</TotalTime>
  <Words>2</Words>
  <Application>Microsoft Macintosh PowerPoint</Application>
  <PresentationFormat>寬螢幕</PresentationFormat>
  <Paragraphs>2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徐靖雯</dc:creator>
  <cp:lastModifiedBy>許紹畇</cp:lastModifiedBy>
  <cp:revision>39</cp:revision>
  <dcterms:created xsi:type="dcterms:W3CDTF">2021-09-07T13:24:18Z</dcterms:created>
  <dcterms:modified xsi:type="dcterms:W3CDTF">2021-12-15T00:49:38Z</dcterms:modified>
</cp:coreProperties>
</file>