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12" r:id="rId3"/>
    <p:sldId id="304" r:id="rId4"/>
    <p:sldId id="305" r:id="rId5"/>
    <p:sldId id="310" r:id="rId6"/>
    <p:sldId id="313" r:id="rId7"/>
    <p:sldId id="303" r:id="rId8"/>
    <p:sldId id="311" r:id="rId9"/>
    <p:sldId id="302" r:id="rId10"/>
    <p:sldId id="306" r:id="rId11"/>
    <p:sldId id="309" r:id="rId12"/>
    <p:sldId id="308" r:id="rId13"/>
    <p:sldId id="307" r:id="rId14"/>
    <p:sldId id="31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77204" autoAdjust="0"/>
  </p:normalViewPr>
  <p:slideViewPr>
    <p:cSldViewPr snapToGrid="0">
      <p:cViewPr varScale="1">
        <p:scale>
          <a:sx n="69" d="100"/>
          <a:sy n="69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33DBC-9403-480C-8BDD-4FB83D7D8867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7D0EC-90FD-458A-B19C-0F3E3CE59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57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548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91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95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06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72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2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3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33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70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1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7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33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4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1AAB5-91C3-4030-AB75-3A40B65BF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14CAB7-A164-422C-9EC6-C75C8E802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B40EEF-48E5-44CE-8F99-0DE8A988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FDF44-55EB-4FB7-B168-064AD0B5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F49ADF-F88D-4E18-8204-49747C8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82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9F526-471E-4B17-856B-21DA71B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5BD9F1-BE11-416E-AC48-D9001A3B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7CC5C-319B-439F-BE87-9117990B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904D6-E868-44D7-A594-736841B2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EDF6A-352C-4B99-B2C5-42E457A0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B15249-11D7-45F5-84DA-2EE5F21C0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4103ED-1400-4AEF-879E-B426E4593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E7AAFF-6A22-4909-B25A-B80E6F76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B370A-53AF-4BE9-89A4-A028AE94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61B16C-F178-4AB9-944F-3D4F5248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84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0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94FB1-E633-4839-881A-A87E7054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37316-C6B7-4085-BAF9-77A46E27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8B0A5-A621-4261-A36C-FD57FD95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11EE3-3E0D-4378-83BC-E4D1C1C8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6B770-A328-4BA6-9400-F5057B65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3FD81-C2CB-4371-8604-DEB31430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D1D57E-739C-443D-8A51-6A5B4314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3671B-0A64-46A1-A434-0E879726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022A00-E74A-469E-8EA7-D581926D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13266B-A52D-4A9C-A9AB-FC5EC087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3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ADFE7-AC65-47E5-BA7D-52F4DDF2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94179-61AB-475E-AE65-6EDBC5D48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D822FE-F8FF-4383-B24F-742AA3D25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5872CC-3885-488F-A350-2F374B46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5FD71-A986-4FF6-B0C1-F2F6B019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3D4CB4-6AD3-4202-9259-028CB31F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89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02912-7EE0-4405-B30E-A5F7DABA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D317E1-E5CC-4BD9-97DC-1507BCFD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5EFF09-EE0F-4025-8D86-09A036F3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346F51-0193-487D-AE70-71E9890A1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9E4230-79C7-45E9-BBAC-1B4DFEC39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991706-AF6B-417D-997D-09CA540F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D18075-2180-4AE7-9BCF-73988E3B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A2043F-AD57-4F83-9C33-46E25023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7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2DACB-AA6E-41A1-814C-53561851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6447C2-A7DB-4EDD-AFEA-D301D300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D1784D-5EE3-4322-BD1E-15A37EAF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685640-7635-48C2-8FFC-F654F82A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11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BA15DC-1C47-4656-A9D8-FF8F67E5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6B5A77-E62A-4E34-98FC-2BF689F0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D7F8EC-7129-42E2-B848-4FE701C8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1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0EA63-B585-4889-807B-EB03DCF8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9C161-E1C8-4F2B-911C-4BD740B0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F541E-708B-47C4-88EE-EFA135A4F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E3B3F0-978B-4CDB-9194-7A728675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85923-3F1A-4D2B-83A9-69EEEF46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DE509B-9895-49E7-924C-628FDEB0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08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4E74-4FA0-4FF5-A33D-E2CD8F79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77F8C8-2087-4737-BB3B-DB751C0B3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646FB-9476-4C80-8435-36B50F430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E0053-5A23-4AAE-A48A-E415270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53DA5B-6BF8-41D7-89C6-12A5C6C5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795266-9602-443C-94B0-FD419ACB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101EE0-7861-4886-84B9-EE746302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955E3E-6A1B-494C-969F-EDF8FF64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3D1AC-4B3B-446D-9A9F-53E62493B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057D-D8AB-4F1A-AB4A-DC8D26EDD28E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57EBF-9850-4253-92E3-53FE7F006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77FCA0-9234-44C8-859D-28C1F67F7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7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125596" y="4416669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74338" y="514916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1951053" y="1372927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342A9C-AF44-4AFB-B33E-A90080B640CD}"/>
              </a:ext>
            </a:extLst>
          </p:cNvPr>
          <p:cNvSpPr txBox="1"/>
          <p:nvPr/>
        </p:nvSpPr>
        <p:spPr>
          <a:xfrm>
            <a:off x="3410541" y="2004002"/>
            <a:ext cx="5164531" cy="324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贅詞準確率紀錄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錄音檔贅詞</a:t>
            </a:r>
          </a:p>
        </p:txBody>
      </p:sp>
    </p:spTree>
    <p:extLst>
      <p:ext uri="{BB962C8B-B14F-4D97-AF65-F5344CB8AC3E}">
        <p14:creationId xmlns:p14="http://schemas.microsoft.com/office/powerpoint/2010/main" val="19600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32051" y="2360342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「那那個 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sz="36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26C49C1-BC0B-4910-AA18-4C940090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83" y="562178"/>
            <a:ext cx="3697133" cy="59336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35888CD-C7CE-4A24-B1B6-1E866C87E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567" y="562178"/>
            <a:ext cx="3607910" cy="59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9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32051" y="2360342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「的這個 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sz="36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AD4909-95EE-45A4-93C0-E504FC6D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97" y="541298"/>
            <a:ext cx="3824460" cy="58474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0CC390-2BD6-4453-AA23-2A23CB7D7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54" y="541298"/>
            <a:ext cx="3911546" cy="58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5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32051" y="2360342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「的那個 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sz="36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6359AB-2678-4654-AB59-28F628F5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78" y="267946"/>
            <a:ext cx="4124497" cy="63221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A9917B8-028C-48F5-B753-B3CE86FAD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559" y="267946"/>
            <a:ext cx="4089857" cy="63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2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32051" y="2360342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「的一個 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sz="36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B360A7-D293-43A5-909A-31736D75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82" y="461695"/>
            <a:ext cx="3826752" cy="61876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FB3EC1-3BDE-4728-86B8-70189208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25" y="461695"/>
            <a:ext cx="3891961" cy="61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4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1D7587-1693-428F-BA71-4486F9D47C0E}"/>
              </a:ext>
            </a:extLst>
          </p:cNvPr>
          <p:cNvSpPr txBox="1"/>
          <p:nvPr/>
        </p:nvSpPr>
        <p:spPr>
          <a:xfrm>
            <a:off x="3304698" y="555172"/>
            <a:ext cx="575221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「著」準確率</a:t>
            </a:r>
            <a:r>
              <a:rPr lang="en-US" altLang="zh-TW" sz="32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「吼」 準確率</a:t>
            </a:r>
            <a:r>
              <a:rPr lang="en-US" altLang="zh-TW" sz="32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「那 」準確率</a:t>
            </a:r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「嗯」準確率</a:t>
            </a:r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「阿」準確率</a:t>
            </a:r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「ㄟ」 準確率</a:t>
            </a:r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「啦」準確率</a:t>
            </a:r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「ㄏ一ㄡ」 準確率</a:t>
            </a:r>
            <a:r>
              <a:rPr lang="en-US" altLang="zh-TW" sz="32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「那那個 」準確率</a:t>
            </a:r>
            <a:r>
              <a:rPr lang="en-US" altLang="zh-TW" sz="32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「的這個 」準確率</a:t>
            </a:r>
            <a:r>
              <a:rPr lang="en-US" altLang="zh-TW" sz="32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「的那個 」準確率</a:t>
            </a:r>
            <a:r>
              <a:rPr lang="en-US" altLang="zh-TW" sz="32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「的一個 」準確率</a:t>
            </a:r>
            <a:r>
              <a:rPr lang="en-US" altLang="zh-TW" sz="32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67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32051" y="2360342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「著」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sz="3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88F6E5-DE11-4252-A2D2-EC4BB39F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18" y="496648"/>
            <a:ext cx="3919627" cy="58647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9B3AEE-4740-4BC3-94C6-2033EB0B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96" y="496648"/>
            <a:ext cx="3693138" cy="58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00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360601" y="2224864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「吼」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準確率</a:t>
            </a:r>
            <a:r>
              <a:rPr lang="en-US" altLang="zh-TW" sz="3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2D1FDE-1F16-4861-BFD6-DC0AFC40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15" y="571833"/>
            <a:ext cx="3539970" cy="57143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5257C2-A7B0-44D2-9B4D-F15668FF9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066" y="553236"/>
            <a:ext cx="3354233" cy="57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2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32051" y="2360342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「那 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F03371-D4FA-4AA8-A43C-7DE911640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18" y="695086"/>
            <a:ext cx="3581543" cy="59413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18FEF5-F88E-41F3-84EC-DE781841E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713" y="692811"/>
            <a:ext cx="3419615" cy="59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32051" y="2360342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「阿」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13FB5E-5E81-45B8-BDC2-28017D36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060" y="437755"/>
            <a:ext cx="3683875" cy="59824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AB7729-E6D2-4F5B-A5C8-790C83F3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120" y="437755"/>
            <a:ext cx="3683875" cy="59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3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32051" y="2360342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「嗯」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B52B94-7199-4FFF-968C-13516DA5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33" y="291627"/>
            <a:ext cx="3919699" cy="62747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4CE9F9-FDAA-4769-A9EA-FC063EDB3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451" y="291627"/>
            <a:ext cx="3985941" cy="62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73840" y="2081990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「ㄟ」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準確率</a:t>
            </a:r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3AAC26-1D6C-4DEC-B4A6-21002117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50" y="449864"/>
            <a:ext cx="3792628" cy="59310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955EB5-6880-412A-8A2E-EB4933AAC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425" y="449865"/>
            <a:ext cx="3605401" cy="59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8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532051" y="2360342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「啦」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A49B6F-9E75-4D3B-B322-114E4245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62" y="845416"/>
            <a:ext cx="3241383" cy="53535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3A6A5C7-4C5C-43EC-BC83-90C0C5EFE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337" y="861532"/>
            <a:ext cx="3600777" cy="53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4D32A-BD3E-4963-B6DD-0CAFE7B80E7D}"/>
              </a:ext>
            </a:extLst>
          </p:cNvPr>
          <p:cNvSpPr txBox="1"/>
          <p:nvPr/>
        </p:nvSpPr>
        <p:spPr>
          <a:xfrm>
            <a:off x="-466050" y="1981977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「ㄏ一ㄡ」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準確率</a:t>
            </a:r>
            <a:r>
              <a:rPr lang="en-US" altLang="zh-TW" sz="36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C50ACE54-8884-4D24-895C-ECA9A583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30" y="531425"/>
            <a:ext cx="3522612" cy="596659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FB7ECC6-C54F-4EA9-B82E-57C80EBD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198" y="506833"/>
            <a:ext cx="3611127" cy="59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寬螢幕</PresentationFormat>
  <Paragraphs>54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思源黑体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徐靖雯</cp:lastModifiedBy>
  <cp:revision>31</cp:revision>
  <dcterms:created xsi:type="dcterms:W3CDTF">2021-05-25T12:29:33Z</dcterms:created>
  <dcterms:modified xsi:type="dcterms:W3CDTF">2021-08-05T12:45:32Z</dcterms:modified>
</cp:coreProperties>
</file>