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8" r:id="rId2"/>
    <p:sldId id="323" r:id="rId3"/>
    <p:sldId id="324" r:id="rId4"/>
    <p:sldId id="325" r:id="rId5"/>
    <p:sldId id="327" r:id="rId6"/>
    <p:sldId id="32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8F98B-0901-4B5D-BF2A-675D99CD2B58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9BC27-B489-4F18-A44D-1CEB592D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3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01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1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2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30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6BB2-9BCC-40DF-9D48-372B7D7205B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09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758E1-E2E1-44AA-8BB4-6F0E0AD0C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F014D3-E54C-4FC8-87C7-50C03A356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C78B52-1558-4534-9EC2-2D4C273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AAB92-9442-4586-A8D1-092B7355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5F0D1-9964-408F-B177-1E53E688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8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B97D7-1EED-4779-9E14-3768BE5C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9D9624-C4E9-406C-99E6-58714F9A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6ABB1-D66A-43A4-AF97-49C36944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5BAB95-5151-4B9A-90CF-F0DB7D5A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DE3A67-A321-45FF-B4DF-E3EB7CCF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2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D7A682-1021-4F70-9387-184CA6520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393B9F-E32E-4069-982B-08828400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BF41C-09E4-46CE-9EC9-0C3105FC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736C03-E4C0-41B9-84C1-2CBAA43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7C516-BF09-4F6C-BBF2-C58A532F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7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19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CFDD7-C430-4F89-903E-7541F729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45D38-088D-4162-A751-FC5A8D08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5F100B-924B-4FE3-9B62-246EFF5C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8F105-EB4D-4202-A210-CE164560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0F0BA0-3524-4E64-84BF-A64E5FAB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46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D66E0-14B8-41BB-AA80-0FAA6E90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24316C-71AB-43F3-9E93-EC6D0C58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EF6FAF-EBC9-49C9-8E28-12EBDF3F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470C3-C9E3-4F60-BCD6-44E49383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C09B2-CD54-4381-BDAB-72549803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53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8B2C4-3634-43B8-8861-4368892C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FDEE0D-67D7-458F-9D0F-F290B238C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2028D8-C051-4BBA-8494-E64CA63F6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6B5119-9A79-4C31-A596-07AD9E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3200D-2D06-4A3C-ACF5-0929C420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9C1016-1C86-422A-BFE4-39979C9D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DAD0E-500B-4DC3-90A9-76C576A6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A5AC5-273B-42DE-8EED-F50E434F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2BF12E-DC73-45C8-9778-CB4E21C9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AC954C-22C7-4800-BC7F-9BFEE198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E85AB8-2385-4B51-9F50-07F266669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B6358B-D24A-47BA-91D7-D0058318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558830-B797-4404-AFF9-C82ED44B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EA00B9-0439-46DD-969B-AA9EE5CF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15F34-C206-408D-8871-274F8CE5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613AC0-AEFD-4F94-B4F0-90EE7449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7F26F0-F48F-4E00-AECB-D9419C2B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D9D913-AA4D-451A-85F0-1E45DEB7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9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C638A2-0B74-4A0F-AEA9-CEA4D318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B214E2-74CF-437D-9783-91F30936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2D0084-C4E2-4C13-A589-30446D11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3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A4B92-7D6A-4E0C-91E2-310CF5D8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AF13B-7DFF-48F3-832B-7A28A707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3B3EB1-913C-4DF3-B392-2FCB887E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12358D-D58D-4523-9459-1F627FDF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CC70E0-AF52-4501-9F33-D1732485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762E80-0ACA-4972-9EC1-F9D1D2F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B1211-1C74-46A8-BC5C-01B2B405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BA1579-5346-446E-A0AE-0162A360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845782-934A-47CA-A705-F661A63F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05608C-37D0-4D18-A0B1-066B4A12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9FB744-C7D3-44D9-ABF8-74BFEB25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14E095-FEE2-422F-B127-DD5E033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7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FB3949-3E38-484A-A99D-D64CD2BB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21A6AC-6E58-4C57-A4A2-7930BA7F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E7871-ED6C-4F31-9F7E-05DF202F1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234B-3CD6-495A-9813-516EDC96065B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24DFA6-3575-40AB-9630-FE288301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9E3FFA-0E83-4733-B8BA-4E8A09738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4D04-1F6A-4BE7-BCC5-A76C3303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22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09AE2C19-E1BE-4A05-A398-8252C0A2EB01}"/>
              </a:ext>
            </a:extLst>
          </p:cNvPr>
          <p:cNvSpPr txBox="1"/>
          <p:nvPr/>
        </p:nvSpPr>
        <p:spPr>
          <a:xfrm>
            <a:off x="4276317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音檔贅詞</a:t>
            </a:r>
          </a:p>
        </p:txBody>
      </p:sp>
      <p:sp>
        <p:nvSpPr>
          <p:cNvPr id="8" name="文字方塊 1">
            <a:extLst>
              <a:ext uri="{FF2B5EF4-FFF2-40B4-BE49-F238E27FC236}">
                <a16:creationId xmlns:a16="http://schemas.microsoft.com/office/drawing/2014/main" id="{169B7E03-B054-4B74-8239-370E44CD5B77}"/>
              </a:ext>
            </a:extLst>
          </p:cNvPr>
          <p:cNvSpPr txBox="1"/>
          <p:nvPr/>
        </p:nvSpPr>
        <p:spPr>
          <a:xfrm>
            <a:off x="563299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程式預測結果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BE027-9825-4010-91B4-961AAA64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36" y="1113447"/>
            <a:ext cx="8660250" cy="54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09AE2C19-E1BE-4A05-A398-8252C0A2EB01}"/>
              </a:ext>
            </a:extLst>
          </p:cNvPr>
          <p:cNvSpPr txBox="1"/>
          <p:nvPr/>
        </p:nvSpPr>
        <p:spPr>
          <a:xfrm>
            <a:off x="4276317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音檔贅詞</a:t>
            </a:r>
          </a:p>
        </p:txBody>
      </p:sp>
      <p:sp>
        <p:nvSpPr>
          <p:cNvPr id="8" name="文字方塊 1">
            <a:extLst>
              <a:ext uri="{FF2B5EF4-FFF2-40B4-BE49-F238E27FC236}">
                <a16:creationId xmlns:a16="http://schemas.microsoft.com/office/drawing/2014/main" id="{169B7E03-B054-4B74-8239-370E44CD5B77}"/>
              </a:ext>
            </a:extLst>
          </p:cNvPr>
          <p:cNvSpPr txBox="1"/>
          <p:nvPr/>
        </p:nvSpPr>
        <p:spPr>
          <a:xfrm>
            <a:off x="563299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程式預測結果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EB016-6886-4007-BC2C-891D4E44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38" y="1192593"/>
            <a:ext cx="8074183" cy="53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2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09AE2C19-E1BE-4A05-A398-8252C0A2EB01}"/>
              </a:ext>
            </a:extLst>
          </p:cNvPr>
          <p:cNvSpPr txBox="1"/>
          <p:nvPr/>
        </p:nvSpPr>
        <p:spPr>
          <a:xfrm>
            <a:off x="4276317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音檔贅詞</a:t>
            </a:r>
          </a:p>
        </p:txBody>
      </p:sp>
      <p:sp>
        <p:nvSpPr>
          <p:cNvPr id="8" name="文字方塊 1">
            <a:extLst>
              <a:ext uri="{FF2B5EF4-FFF2-40B4-BE49-F238E27FC236}">
                <a16:creationId xmlns:a16="http://schemas.microsoft.com/office/drawing/2014/main" id="{169B7E03-B054-4B74-8239-370E44CD5B77}"/>
              </a:ext>
            </a:extLst>
          </p:cNvPr>
          <p:cNvSpPr txBox="1"/>
          <p:nvPr/>
        </p:nvSpPr>
        <p:spPr>
          <a:xfrm>
            <a:off x="563299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程式預測結果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221A3-2D7F-45E3-B593-19117661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78" y="1191528"/>
            <a:ext cx="7843821" cy="54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09AE2C19-E1BE-4A05-A398-8252C0A2EB01}"/>
              </a:ext>
            </a:extLst>
          </p:cNvPr>
          <p:cNvSpPr txBox="1"/>
          <p:nvPr/>
        </p:nvSpPr>
        <p:spPr>
          <a:xfrm>
            <a:off x="4276317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音檔贅詞</a:t>
            </a:r>
          </a:p>
        </p:txBody>
      </p:sp>
      <p:sp>
        <p:nvSpPr>
          <p:cNvPr id="8" name="文字方塊 1">
            <a:extLst>
              <a:ext uri="{FF2B5EF4-FFF2-40B4-BE49-F238E27FC236}">
                <a16:creationId xmlns:a16="http://schemas.microsoft.com/office/drawing/2014/main" id="{169B7E03-B054-4B74-8239-370E44CD5B77}"/>
              </a:ext>
            </a:extLst>
          </p:cNvPr>
          <p:cNvSpPr txBox="1"/>
          <p:nvPr/>
        </p:nvSpPr>
        <p:spPr>
          <a:xfrm>
            <a:off x="563299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程式預測結果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770EC3-1EBE-4353-A31F-04E61D11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74" y="1380991"/>
            <a:ext cx="7997990" cy="51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3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09AE2C19-E1BE-4A05-A398-8252C0A2EB01}"/>
              </a:ext>
            </a:extLst>
          </p:cNvPr>
          <p:cNvSpPr txBox="1"/>
          <p:nvPr/>
        </p:nvSpPr>
        <p:spPr>
          <a:xfrm>
            <a:off x="4276317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音檔贅詞</a:t>
            </a:r>
          </a:p>
        </p:txBody>
      </p:sp>
      <p:sp>
        <p:nvSpPr>
          <p:cNvPr id="8" name="文字方塊 1">
            <a:extLst>
              <a:ext uri="{FF2B5EF4-FFF2-40B4-BE49-F238E27FC236}">
                <a16:creationId xmlns:a16="http://schemas.microsoft.com/office/drawing/2014/main" id="{169B7E03-B054-4B74-8239-370E44CD5B77}"/>
              </a:ext>
            </a:extLst>
          </p:cNvPr>
          <p:cNvSpPr txBox="1"/>
          <p:nvPr/>
        </p:nvSpPr>
        <p:spPr>
          <a:xfrm>
            <a:off x="563299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程式預測結果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CC4CE-BFD2-45AF-8649-B8A15647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57" y="1101057"/>
            <a:ext cx="7755391" cy="56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1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972D41-7D18-43A5-8323-3048F8A23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09AE2C19-E1BE-4A05-A398-8252C0A2EB01}"/>
              </a:ext>
            </a:extLst>
          </p:cNvPr>
          <p:cNvSpPr txBox="1"/>
          <p:nvPr/>
        </p:nvSpPr>
        <p:spPr>
          <a:xfrm>
            <a:off x="4276317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音檔贅詞</a:t>
            </a:r>
          </a:p>
        </p:txBody>
      </p:sp>
      <p:sp>
        <p:nvSpPr>
          <p:cNvPr id="8" name="文字方塊 1">
            <a:extLst>
              <a:ext uri="{FF2B5EF4-FFF2-40B4-BE49-F238E27FC236}">
                <a16:creationId xmlns:a16="http://schemas.microsoft.com/office/drawing/2014/main" id="{169B7E03-B054-4B74-8239-370E44CD5B77}"/>
              </a:ext>
            </a:extLst>
          </p:cNvPr>
          <p:cNvSpPr txBox="1"/>
          <p:nvPr/>
        </p:nvSpPr>
        <p:spPr>
          <a:xfrm>
            <a:off x="563299" y="279935"/>
            <a:ext cx="5164531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程式預測結果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9E3A7-886D-4E6E-94F0-D555B532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1900024"/>
            <a:ext cx="958348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寬螢幕</PresentationFormat>
  <Paragraphs>18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徐靖雯</cp:lastModifiedBy>
  <cp:revision>1</cp:revision>
  <dcterms:created xsi:type="dcterms:W3CDTF">2021-08-05T12:44:33Z</dcterms:created>
  <dcterms:modified xsi:type="dcterms:W3CDTF">2021-08-05T12:46:23Z</dcterms:modified>
</cp:coreProperties>
</file>