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89647" y="62245"/>
            <a:ext cx="251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recordingTest.tflite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=97.13%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=8.21%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=95.61%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=18.99%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=94.64%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=23.53%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6F6A88-2704-46A2-BDAE-2211E425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82" y="0"/>
            <a:ext cx="493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3F43A2E-11CC-4711-B231-DA4B1333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0"/>
            <a:ext cx="4724400" cy="6810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45AA66-18B3-4AE4-BE91-54367BA9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707" y="1688726"/>
            <a:ext cx="6415928" cy="27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3725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954</TotalTime>
  <Words>39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包裹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68</cp:revision>
  <dcterms:created xsi:type="dcterms:W3CDTF">2021-08-26T03:48:33Z</dcterms:created>
  <dcterms:modified xsi:type="dcterms:W3CDTF">2021-11-10T02:34:39Z</dcterms:modified>
</cp:coreProperties>
</file>