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34DD6CD-8922-4F18-A8B0-DA3892A065D1}"/>
              </a:ext>
            </a:extLst>
          </p:cNvPr>
          <p:cNvSpPr txBox="1"/>
          <p:nvPr/>
        </p:nvSpPr>
        <p:spPr>
          <a:xfrm>
            <a:off x="3576919" y="696771"/>
            <a:ext cx="55670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          (</a:t>
            </a:r>
            <a:r>
              <a:rPr lang="en-US" altLang="zh-TW" sz="2400" dirty="0" err="1"/>
              <a:t>Slide_window</a:t>
            </a:r>
            <a:r>
              <a:rPr lang="en-US" altLang="zh-TW" sz="2400" dirty="0"/>
              <a:t> = 0.5)</a:t>
            </a:r>
          </a:p>
          <a:p>
            <a:r>
              <a:rPr lang="zh-TW" altLang="en-US" sz="2400" dirty="0"/>
              <a:t>ㄏㄧㄡ</a:t>
            </a:r>
            <a:r>
              <a:rPr lang="en-US" altLang="zh-TW" sz="2400" dirty="0"/>
              <a:t>	</a:t>
            </a:r>
            <a:r>
              <a:rPr lang="zh-TW" altLang="en-US" sz="2400" dirty="0"/>
              <a:t> </a:t>
            </a:r>
            <a:r>
              <a:rPr lang="en-US" altLang="zh-TW" sz="2400" dirty="0"/>
              <a:t>	100%</a:t>
            </a:r>
          </a:p>
          <a:p>
            <a:r>
              <a:rPr lang="zh-TW" altLang="en-US" sz="2400" dirty="0"/>
              <a:t>ㄟ</a:t>
            </a:r>
            <a:r>
              <a:rPr lang="en-US" altLang="zh-TW" sz="2400" dirty="0"/>
              <a:t>	</a:t>
            </a:r>
            <a:r>
              <a:rPr lang="zh-TW" altLang="en-US" sz="2400" dirty="0"/>
              <a:t> </a:t>
            </a:r>
            <a:r>
              <a:rPr lang="en-US" altLang="zh-TW" sz="2400" dirty="0"/>
              <a:t>			80%</a:t>
            </a:r>
          </a:p>
          <a:p>
            <a:r>
              <a:rPr lang="zh-TW" altLang="en-US" sz="2400" dirty="0"/>
              <a:t>吼</a:t>
            </a:r>
            <a:r>
              <a:rPr lang="en-US" altLang="zh-TW" sz="2400" dirty="0"/>
              <a:t>	</a:t>
            </a:r>
            <a:r>
              <a:rPr lang="zh-TW" altLang="en-US" sz="2400" dirty="0"/>
              <a:t> </a:t>
            </a:r>
            <a:r>
              <a:rPr lang="en-US" altLang="zh-TW" sz="2400" dirty="0"/>
              <a:t>			100%</a:t>
            </a:r>
          </a:p>
          <a:p>
            <a:r>
              <a:rPr lang="zh-TW" altLang="en-US" sz="2400" dirty="0"/>
              <a:t>啦 </a:t>
            </a:r>
            <a:r>
              <a:rPr lang="en-US" altLang="zh-TW" sz="2400" dirty="0"/>
              <a:t>				90%</a:t>
            </a:r>
          </a:p>
          <a:p>
            <a:r>
              <a:rPr lang="zh-TW" altLang="en-US" sz="2400" dirty="0"/>
              <a:t>嗯 </a:t>
            </a:r>
            <a:r>
              <a:rPr lang="en-US" altLang="zh-TW" sz="2400" dirty="0"/>
              <a:t>				</a:t>
            </a:r>
            <a:r>
              <a:rPr lang="en-US" altLang="zh-TW" sz="2400" dirty="0">
                <a:solidFill>
                  <a:srgbClr val="FF0000"/>
                </a:solidFill>
              </a:rPr>
              <a:t>40%</a:t>
            </a:r>
          </a:p>
          <a:p>
            <a:r>
              <a:rPr lang="zh-TW" altLang="en-US" sz="2400" dirty="0"/>
              <a:t>著 </a:t>
            </a:r>
            <a:r>
              <a:rPr lang="en-US" altLang="zh-TW" sz="2400" dirty="0"/>
              <a:t>				100%</a:t>
            </a:r>
          </a:p>
          <a:p>
            <a:r>
              <a:rPr lang="zh-TW" altLang="en-US" sz="2400" dirty="0"/>
              <a:t>阿 </a:t>
            </a:r>
            <a:r>
              <a:rPr lang="en-US" altLang="zh-TW" sz="2400" dirty="0"/>
              <a:t>				90%</a:t>
            </a:r>
          </a:p>
          <a:p>
            <a:r>
              <a:rPr lang="zh-TW" altLang="en-US" sz="2400" dirty="0"/>
              <a:t>那 </a:t>
            </a:r>
            <a:r>
              <a:rPr lang="en-US" altLang="zh-TW" sz="2400" dirty="0"/>
              <a:t>				70%</a:t>
            </a:r>
          </a:p>
          <a:p>
            <a:r>
              <a:rPr lang="zh-TW" altLang="en-US" sz="2400" dirty="0"/>
              <a:t>的一個 </a:t>
            </a:r>
            <a:r>
              <a:rPr lang="en-US" altLang="zh-TW" sz="2400" dirty="0"/>
              <a:t>		100%</a:t>
            </a:r>
          </a:p>
          <a:p>
            <a:r>
              <a:rPr lang="zh-TW" altLang="en-US" sz="2400" dirty="0"/>
              <a:t>那那個 </a:t>
            </a:r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rgbClr val="FF0000"/>
                </a:solidFill>
              </a:rPr>
              <a:t>0%</a:t>
            </a:r>
          </a:p>
          <a:p>
            <a:r>
              <a:rPr lang="zh-TW" altLang="en-US" sz="2400" dirty="0"/>
              <a:t>的這個 </a:t>
            </a:r>
            <a:r>
              <a:rPr lang="en-US" altLang="zh-TW" sz="2400" dirty="0"/>
              <a:t>		60%</a:t>
            </a:r>
          </a:p>
          <a:p>
            <a:r>
              <a:rPr lang="zh-TW" altLang="en-US" sz="2400" dirty="0"/>
              <a:t>的那個 </a:t>
            </a:r>
            <a:r>
              <a:rPr lang="en-US" altLang="zh-TW" sz="2400" dirty="0"/>
              <a:t>		60%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49B0DB-10DF-497B-8BB6-7B6C93B62482}"/>
              </a:ext>
            </a:extLst>
          </p:cNvPr>
          <p:cNvSpPr txBox="1"/>
          <p:nvPr/>
        </p:nvSpPr>
        <p:spPr>
          <a:xfrm>
            <a:off x="0" y="0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NumMfcc23.tlite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933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34DD6CD-8922-4F18-A8B0-DA3892A065D1}"/>
              </a:ext>
            </a:extLst>
          </p:cNvPr>
          <p:cNvSpPr txBox="1"/>
          <p:nvPr/>
        </p:nvSpPr>
        <p:spPr>
          <a:xfrm>
            <a:off x="3155578" y="687806"/>
            <a:ext cx="7602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          (</a:t>
            </a:r>
            <a:r>
              <a:rPr lang="en-US" altLang="zh-TW" sz="2400" dirty="0" err="1"/>
              <a:t>Slide_window</a:t>
            </a:r>
            <a:r>
              <a:rPr lang="en-US" altLang="zh-TW" sz="2400" dirty="0"/>
              <a:t> = 0.5) </a:t>
            </a:r>
          </a:p>
          <a:p>
            <a:r>
              <a:rPr lang="zh-TW" altLang="en-US" sz="2400" dirty="0"/>
              <a:t>ㄏㄧㄡ    </a:t>
            </a:r>
            <a:r>
              <a:rPr lang="en-US" altLang="zh-TW" sz="2400" dirty="0"/>
              <a:t>			100%</a:t>
            </a:r>
          </a:p>
          <a:p>
            <a:r>
              <a:rPr lang="zh-TW" altLang="en-US" sz="2400" dirty="0"/>
              <a:t>ㄟ</a:t>
            </a:r>
            <a:r>
              <a:rPr lang="en-US" altLang="zh-TW" sz="2400" dirty="0"/>
              <a:t>	</a:t>
            </a:r>
            <a:r>
              <a:rPr lang="zh-TW" altLang="en-US" sz="2400" dirty="0"/>
              <a:t>          </a:t>
            </a:r>
            <a:r>
              <a:rPr lang="en-US" altLang="zh-TW" sz="2400" dirty="0"/>
              <a:t>			100%</a:t>
            </a:r>
          </a:p>
          <a:p>
            <a:r>
              <a:rPr lang="zh-TW" altLang="en-US" sz="2400" dirty="0"/>
              <a:t>吼</a:t>
            </a:r>
            <a:r>
              <a:rPr lang="en-US" altLang="zh-TW" sz="2400" dirty="0"/>
              <a:t>	</a:t>
            </a:r>
            <a:r>
              <a:rPr lang="zh-TW" altLang="en-US" sz="2400" dirty="0"/>
              <a:t>          </a:t>
            </a:r>
            <a:r>
              <a:rPr lang="en-US" altLang="zh-TW" sz="2400" dirty="0"/>
              <a:t>			100%</a:t>
            </a:r>
          </a:p>
          <a:p>
            <a:r>
              <a:rPr lang="zh-TW" altLang="en-US" sz="2400" dirty="0"/>
              <a:t>啦            </a:t>
            </a:r>
            <a:r>
              <a:rPr lang="en-US" altLang="zh-TW" sz="2400" dirty="0"/>
              <a:t>			100%</a:t>
            </a:r>
          </a:p>
          <a:p>
            <a:r>
              <a:rPr lang="zh-TW" altLang="en-US" sz="2400" dirty="0"/>
              <a:t>嗯              </a:t>
            </a:r>
            <a:r>
              <a:rPr lang="en-US" altLang="zh-TW" sz="2400" dirty="0"/>
              <a:t>		  90%</a:t>
            </a:r>
          </a:p>
          <a:p>
            <a:r>
              <a:rPr lang="zh-TW" altLang="en-US" sz="2400" dirty="0"/>
              <a:t>著            </a:t>
            </a:r>
            <a:r>
              <a:rPr lang="en-US" altLang="zh-TW" sz="2400" dirty="0"/>
              <a:t>			100%</a:t>
            </a:r>
          </a:p>
          <a:p>
            <a:r>
              <a:rPr lang="zh-TW" altLang="en-US" sz="2400" dirty="0"/>
              <a:t>阿            </a:t>
            </a:r>
            <a:r>
              <a:rPr lang="en-US" altLang="zh-TW" sz="2400" dirty="0"/>
              <a:t>			100%</a:t>
            </a:r>
          </a:p>
          <a:p>
            <a:r>
              <a:rPr lang="zh-TW" altLang="en-US" sz="2400" dirty="0"/>
              <a:t>那                </a:t>
            </a:r>
            <a:r>
              <a:rPr lang="en-US" altLang="zh-TW" sz="2400" dirty="0"/>
              <a:t>		  70%</a:t>
            </a:r>
          </a:p>
          <a:p>
            <a:r>
              <a:rPr lang="zh-TW" altLang="en-US" sz="2400" dirty="0"/>
              <a:t>的一個    </a:t>
            </a:r>
            <a:r>
              <a:rPr lang="en-US" altLang="zh-TW" sz="2400" dirty="0"/>
              <a:t>			100%</a:t>
            </a:r>
          </a:p>
          <a:p>
            <a:r>
              <a:rPr lang="zh-TW" altLang="en-US" sz="2400" dirty="0"/>
              <a:t>那那個      </a:t>
            </a:r>
            <a:r>
              <a:rPr lang="en-US" altLang="zh-TW" sz="2400" dirty="0"/>
              <a:t>		  90%</a:t>
            </a:r>
          </a:p>
          <a:p>
            <a:r>
              <a:rPr lang="zh-TW" altLang="en-US" sz="2400" dirty="0"/>
              <a:t>的這個      </a:t>
            </a:r>
            <a:r>
              <a:rPr lang="en-US" altLang="zh-TW" sz="2400" dirty="0"/>
              <a:t>		  70%</a:t>
            </a:r>
          </a:p>
          <a:p>
            <a:r>
              <a:rPr lang="zh-TW" altLang="en-US" sz="2400" dirty="0"/>
              <a:t>的那個</a:t>
            </a:r>
            <a:r>
              <a:rPr lang="en-US" altLang="zh-TW" sz="2400" dirty="0"/>
              <a:t>			  80%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79D4CC8-B7CB-44CC-B666-DC41CEF800EF}"/>
              </a:ext>
            </a:extLst>
          </p:cNvPr>
          <p:cNvSpPr txBox="1"/>
          <p:nvPr/>
        </p:nvSpPr>
        <p:spPr>
          <a:xfrm>
            <a:off x="0" y="0"/>
            <a:ext cx="325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appendEnergyTT.tlite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593141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461</TotalTime>
  <Words>188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Rockwell</vt:lpstr>
      <vt:lpstr>圖庫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黃侯弼</dc:creator>
  <cp:lastModifiedBy>黃侯弼</cp:lastModifiedBy>
  <cp:revision>26</cp:revision>
  <dcterms:created xsi:type="dcterms:W3CDTF">2021-07-30T02:32:52Z</dcterms:created>
  <dcterms:modified xsi:type="dcterms:W3CDTF">2021-08-05T02:38:37Z</dcterms:modified>
</cp:coreProperties>
</file>