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ABF959-DFE4-4EA8-BE2A-2AEE3749B93C}"/>
              </a:ext>
            </a:extLst>
          </p:cNvPr>
          <p:cNvSpPr txBox="1"/>
          <p:nvPr/>
        </p:nvSpPr>
        <p:spPr>
          <a:xfrm>
            <a:off x="1434353" y="1272989"/>
            <a:ext cx="3926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appendEnergy</a:t>
            </a:r>
            <a:r>
              <a:rPr lang="en-US" altLang="zh-TW" sz="2800" dirty="0"/>
              <a:t>=False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Train_loss</a:t>
            </a:r>
            <a:r>
              <a:rPr lang="en-US" altLang="zh-TW" sz="2800" dirty="0"/>
              <a:t> = 0.2116 </a:t>
            </a:r>
          </a:p>
          <a:p>
            <a:r>
              <a:rPr lang="en-US" altLang="zh-TW" sz="2800" dirty="0" err="1"/>
              <a:t>Train_acc</a:t>
            </a:r>
            <a:r>
              <a:rPr lang="en-US" altLang="zh-TW" sz="2800" dirty="0"/>
              <a:t> = 0.9183</a:t>
            </a:r>
          </a:p>
          <a:p>
            <a:r>
              <a:rPr lang="en-US" altLang="zh-TW" sz="2800" dirty="0" err="1"/>
              <a:t>Val_loss</a:t>
            </a:r>
            <a:r>
              <a:rPr lang="en-US" altLang="zh-TW" sz="2800" dirty="0"/>
              <a:t> = 0.3557</a:t>
            </a:r>
          </a:p>
          <a:p>
            <a:r>
              <a:rPr lang="en-US" altLang="zh-TW" sz="2800" dirty="0" err="1"/>
              <a:t>Val_acc</a:t>
            </a:r>
            <a:r>
              <a:rPr lang="en-US" altLang="zh-TW" sz="2800" dirty="0"/>
              <a:t> = 0.9231</a:t>
            </a:r>
          </a:p>
          <a:p>
            <a:r>
              <a:rPr lang="en-US" altLang="zh-TW" sz="2800" dirty="0" err="1"/>
              <a:t>Test_loss</a:t>
            </a:r>
            <a:r>
              <a:rPr lang="en-US" altLang="zh-TW" sz="2800" dirty="0"/>
              <a:t> = 0.3068</a:t>
            </a:r>
          </a:p>
          <a:p>
            <a:r>
              <a:rPr lang="en-US" altLang="zh-TW" sz="2800" dirty="0" err="1"/>
              <a:t>Test_acc</a:t>
            </a:r>
            <a:r>
              <a:rPr lang="en-US" altLang="zh-TW" sz="2800" dirty="0"/>
              <a:t> = 0.8654</a:t>
            </a:r>
            <a:endParaRPr lang="zh-TW" altLang="en-US" sz="2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5BC14FC-AB3A-44E7-83A7-F7D067445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89" y="0"/>
            <a:ext cx="4770385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277F1B2-140E-4424-829D-7DA57D39990A}"/>
              </a:ext>
            </a:extLst>
          </p:cNvPr>
          <p:cNvSpPr txBox="1"/>
          <p:nvPr/>
        </p:nvSpPr>
        <p:spPr>
          <a:xfrm>
            <a:off x="80683" y="0"/>
            <a:ext cx="392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appendEnergyFF.tlite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70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86F2976-D680-4612-8485-8E8D8AEB6325}"/>
              </a:ext>
            </a:extLst>
          </p:cNvPr>
          <p:cNvSpPr txBox="1"/>
          <p:nvPr/>
        </p:nvSpPr>
        <p:spPr>
          <a:xfrm>
            <a:off x="2689413" y="338183"/>
            <a:ext cx="1559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3.5</a:t>
            </a:r>
            <a:r>
              <a:rPr lang="zh-TW" altLang="en-US" sz="2000" dirty="0"/>
              <a:t>秒 </a:t>
            </a:r>
            <a:endParaRPr lang="en-US" altLang="zh-TW" sz="2000" dirty="0"/>
          </a:p>
          <a:p>
            <a:r>
              <a:rPr lang="en-US" altLang="zh-TW" sz="2000" dirty="0"/>
              <a:t>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8.5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12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13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14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16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19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28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31.5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33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40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42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46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53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55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56.5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59.5</a:t>
            </a:r>
            <a:r>
              <a:rPr lang="zh-TW" altLang="en-US" sz="2000" dirty="0"/>
              <a:t>秒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E02A4DB-4024-4A8A-958C-092C910E2A20}"/>
              </a:ext>
            </a:extLst>
          </p:cNvPr>
          <p:cNvSpPr txBox="1"/>
          <p:nvPr/>
        </p:nvSpPr>
        <p:spPr>
          <a:xfrm>
            <a:off x="4679577" y="338183"/>
            <a:ext cx="19543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9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12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14.5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16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19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22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25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27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28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30.5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36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38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45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49.5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50.5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53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55</a:t>
            </a:r>
            <a:r>
              <a:rPr lang="zh-TW" altLang="en-US" sz="2000" dirty="0"/>
              <a:t>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31FB9D-8DBF-4A0E-AA84-B539F7E1F2AC}"/>
              </a:ext>
            </a:extLst>
          </p:cNvPr>
          <p:cNvSpPr txBox="1"/>
          <p:nvPr/>
        </p:nvSpPr>
        <p:spPr>
          <a:xfrm>
            <a:off x="6804212" y="338183"/>
            <a:ext cx="22680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9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11.5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14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17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19.5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21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24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25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27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28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33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35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40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41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43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48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50</a:t>
            </a:r>
            <a:r>
              <a:rPr lang="zh-TW" altLang="en-US" sz="2000" dirty="0"/>
              <a:t>秒</a:t>
            </a:r>
          </a:p>
        </p:txBody>
      </p:sp>
      <p:sp>
        <p:nvSpPr>
          <p:cNvPr id="6" name="五邊形 5">
            <a:extLst>
              <a:ext uri="{FF2B5EF4-FFF2-40B4-BE49-F238E27FC236}">
                <a16:creationId xmlns:a16="http://schemas.microsoft.com/office/drawing/2014/main" id="{EA80397A-EC2C-4E62-9E01-B4DE1A7BC016}"/>
              </a:ext>
            </a:extLst>
          </p:cNvPr>
          <p:cNvSpPr/>
          <p:nvPr/>
        </p:nvSpPr>
        <p:spPr>
          <a:xfrm>
            <a:off x="3339354" y="168749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邊形 6">
            <a:extLst>
              <a:ext uri="{FF2B5EF4-FFF2-40B4-BE49-F238E27FC236}">
                <a16:creationId xmlns:a16="http://schemas.microsoft.com/office/drawing/2014/main" id="{E1D450C2-A314-4651-A2C0-0AE7ECD776E1}"/>
              </a:ext>
            </a:extLst>
          </p:cNvPr>
          <p:cNvSpPr/>
          <p:nvPr/>
        </p:nvSpPr>
        <p:spPr>
          <a:xfrm>
            <a:off x="182960" y="477890"/>
            <a:ext cx="573740" cy="53139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0CC234-4753-4382-8489-8A5880D3C3F8}"/>
              </a:ext>
            </a:extLst>
          </p:cNvPr>
          <p:cNvSpPr txBox="1"/>
          <p:nvPr/>
        </p:nvSpPr>
        <p:spPr>
          <a:xfrm>
            <a:off x="19015" y="1197542"/>
            <a:ext cx="224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Slide_window</a:t>
            </a:r>
            <a:r>
              <a:rPr lang="en-US" altLang="zh-TW" dirty="0"/>
              <a:t> = 0.5</a:t>
            </a:r>
            <a:endParaRPr lang="zh-TW" altLang="en-US" dirty="0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4530439D-C07E-47C1-AC31-DBFECD0CF434}"/>
              </a:ext>
            </a:extLst>
          </p:cNvPr>
          <p:cNvSpPr/>
          <p:nvPr/>
        </p:nvSpPr>
        <p:spPr>
          <a:xfrm>
            <a:off x="3648636" y="1615077"/>
            <a:ext cx="331694" cy="31624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4E0B4BB7-DD74-43B5-AC8E-3DCDC717C3F6}"/>
              </a:ext>
            </a:extLst>
          </p:cNvPr>
          <p:cNvSpPr/>
          <p:nvPr/>
        </p:nvSpPr>
        <p:spPr>
          <a:xfrm>
            <a:off x="111241" y="1755133"/>
            <a:ext cx="726141" cy="6102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5A9FBE-9A62-48D8-8E8C-8B0B85BBB095}"/>
              </a:ext>
            </a:extLst>
          </p:cNvPr>
          <p:cNvSpPr txBox="1"/>
          <p:nvPr/>
        </p:nvSpPr>
        <p:spPr>
          <a:xfrm>
            <a:off x="29269" y="2434671"/>
            <a:ext cx="23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Slide_window</a:t>
            </a:r>
            <a:r>
              <a:rPr lang="en-US" altLang="zh-TW" dirty="0"/>
              <a:t> = 0.25</a:t>
            </a:r>
            <a:endParaRPr lang="zh-TW" altLang="en-US" dirty="0"/>
          </a:p>
        </p:txBody>
      </p:sp>
      <p:sp>
        <p:nvSpPr>
          <p:cNvPr id="12" name="五邊形 11">
            <a:extLst>
              <a:ext uri="{FF2B5EF4-FFF2-40B4-BE49-F238E27FC236}">
                <a16:creationId xmlns:a16="http://schemas.microsoft.com/office/drawing/2014/main" id="{322F55CF-1EA9-4131-8532-B0D15305B34C}"/>
              </a:ext>
            </a:extLst>
          </p:cNvPr>
          <p:cNvSpPr/>
          <p:nvPr/>
        </p:nvSpPr>
        <p:spPr>
          <a:xfrm>
            <a:off x="3339354" y="3450173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邊形 12">
            <a:extLst>
              <a:ext uri="{FF2B5EF4-FFF2-40B4-BE49-F238E27FC236}">
                <a16:creationId xmlns:a16="http://schemas.microsoft.com/office/drawing/2014/main" id="{D7E09EC9-2FC4-48C4-BF53-1B4888DE5708}"/>
              </a:ext>
            </a:extLst>
          </p:cNvPr>
          <p:cNvSpPr/>
          <p:nvPr/>
        </p:nvSpPr>
        <p:spPr>
          <a:xfrm>
            <a:off x="3339354" y="4082955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邊形 13">
            <a:extLst>
              <a:ext uri="{FF2B5EF4-FFF2-40B4-BE49-F238E27FC236}">
                <a16:creationId xmlns:a16="http://schemas.microsoft.com/office/drawing/2014/main" id="{35456C46-DC00-40FF-BE20-6E0EFA99EB75}"/>
              </a:ext>
            </a:extLst>
          </p:cNvPr>
          <p:cNvSpPr/>
          <p:nvPr/>
        </p:nvSpPr>
        <p:spPr>
          <a:xfrm>
            <a:off x="3339354" y="439394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邊形 14">
            <a:extLst>
              <a:ext uri="{FF2B5EF4-FFF2-40B4-BE49-F238E27FC236}">
                <a16:creationId xmlns:a16="http://schemas.microsoft.com/office/drawing/2014/main" id="{37312ED8-C408-4A4D-8421-B52B562E42E0}"/>
              </a:ext>
            </a:extLst>
          </p:cNvPr>
          <p:cNvSpPr/>
          <p:nvPr/>
        </p:nvSpPr>
        <p:spPr>
          <a:xfrm>
            <a:off x="3339354" y="497977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五邊形 15">
            <a:extLst>
              <a:ext uri="{FF2B5EF4-FFF2-40B4-BE49-F238E27FC236}">
                <a16:creationId xmlns:a16="http://schemas.microsoft.com/office/drawing/2014/main" id="{F422A86E-D107-4D59-A5F6-109EC505DE91}"/>
              </a:ext>
            </a:extLst>
          </p:cNvPr>
          <p:cNvSpPr/>
          <p:nvPr/>
        </p:nvSpPr>
        <p:spPr>
          <a:xfrm>
            <a:off x="5737413" y="753035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五邊形 16">
            <a:extLst>
              <a:ext uri="{FF2B5EF4-FFF2-40B4-BE49-F238E27FC236}">
                <a16:creationId xmlns:a16="http://schemas.microsoft.com/office/drawing/2014/main" id="{9D4817A5-414D-46DB-B703-3687EFEFD9E7}"/>
              </a:ext>
            </a:extLst>
          </p:cNvPr>
          <p:cNvSpPr/>
          <p:nvPr/>
        </p:nvSpPr>
        <p:spPr>
          <a:xfrm>
            <a:off x="5737413" y="168749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五邊形 18">
            <a:extLst>
              <a:ext uri="{FF2B5EF4-FFF2-40B4-BE49-F238E27FC236}">
                <a16:creationId xmlns:a16="http://schemas.microsoft.com/office/drawing/2014/main" id="{8EA4673A-C595-46F6-9718-DCFFDEF1E4FA}"/>
              </a:ext>
            </a:extLst>
          </p:cNvPr>
          <p:cNvSpPr/>
          <p:nvPr/>
        </p:nvSpPr>
        <p:spPr>
          <a:xfrm>
            <a:off x="5732931" y="2246548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五邊形 19">
            <a:extLst>
              <a:ext uri="{FF2B5EF4-FFF2-40B4-BE49-F238E27FC236}">
                <a16:creationId xmlns:a16="http://schemas.microsoft.com/office/drawing/2014/main" id="{C2EFEB88-06E7-4EDF-9402-5AD30474506A}"/>
              </a:ext>
            </a:extLst>
          </p:cNvPr>
          <p:cNvSpPr/>
          <p:nvPr/>
        </p:nvSpPr>
        <p:spPr>
          <a:xfrm>
            <a:off x="5925672" y="3162495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邊形 20">
            <a:extLst>
              <a:ext uri="{FF2B5EF4-FFF2-40B4-BE49-F238E27FC236}">
                <a16:creationId xmlns:a16="http://schemas.microsoft.com/office/drawing/2014/main" id="{FC87B45C-994D-4688-A7DC-30C6F8344A14}"/>
              </a:ext>
            </a:extLst>
          </p:cNvPr>
          <p:cNvSpPr/>
          <p:nvPr/>
        </p:nvSpPr>
        <p:spPr>
          <a:xfrm>
            <a:off x="5732931" y="5281929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邊形 21">
            <a:extLst>
              <a:ext uri="{FF2B5EF4-FFF2-40B4-BE49-F238E27FC236}">
                <a16:creationId xmlns:a16="http://schemas.microsoft.com/office/drawing/2014/main" id="{74EDC210-97B0-4378-B145-38372FA5CEB8}"/>
              </a:ext>
            </a:extLst>
          </p:cNvPr>
          <p:cNvSpPr/>
          <p:nvPr/>
        </p:nvSpPr>
        <p:spPr>
          <a:xfrm>
            <a:off x="7871013" y="104852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邊形 22">
            <a:extLst>
              <a:ext uri="{FF2B5EF4-FFF2-40B4-BE49-F238E27FC236}">
                <a16:creationId xmlns:a16="http://schemas.microsoft.com/office/drawing/2014/main" id="{C1674F98-0923-41E3-9ABD-E1C8879874BB}"/>
              </a:ext>
            </a:extLst>
          </p:cNvPr>
          <p:cNvSpPr/>
          <p:nvPr/>
        </p:nvSpPr>
        <p:spPr>
          <a:xfrm>
            <a:off x="7884459" y="1381995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邊形 23">
            <a:extLst>
              <a:ext uri="{FF2B5EF4-FFF2-40B4-BE49-F238E27FC236}">
                <a16:creationId xmlns:a16="http://schemas.microsoft.com/office/drawing/2014/main" id="{C2C4DB07-C198-4783-A376-6F81ECBBC6DC}"/>
              </a:ext>
            </a:extLst>
          </p:cNvPr>
          <p:cNvSpPr/>
          <p:nvPr/>
        </p:nvSpPr>
        <p:spPr>
          <a:xfrm>
            <a:off x="8014447" y="1642320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邊形 24">
            <a:extLst>
              <a:ext uri="{FF2B5EF4-FFF2-40B4-BE49-F238E27FC236}">
                <a16:creationId xmlns:a16="http://schemas.microsoft.com/office/drawing/2014/main" id="{650A686D-46E1-4286-AB1F-23C8349A3FAE}"/>
              </a:ext>
            </a:extLst>
          </p:cNvPr>
          <p:cNvSpPr/>
          <p:nvPr/>
        </p:nvSpPr>
        <p:spPr>
          <a:xfrm>
            <a:off x="7871013" y="2246548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邊形 25">
            <a:extLst>
              <a:ext uri="{FF2B5EF4-FFF2-40B4-BE49-F238E27FC236}">
                <a16:creationId xmlns:a16="http://schemas.microsoft.com/office/drawing/2014/main" id="{60E7FDE1-6004-4FB6-9BE8-B51FD36DFBB9}"/>
              </a:ext>
            </a:extLst>
          </p:cNvPr>
          <p:cNvSpPr/>
          <p:nvPr/>
        </p:nvSpPr>
        <p:spPr>
          <a:xfrm>
            <a:off x="7826188" y="3463603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邊形 26">
            <a:extLst>
              <a:ext uri="{FF2B5EF4-FFF2-40B4-BE49-F238E27FC236}">
                <a16:creationId xmlns:a16="http://schemas.microsoft.com/office/drawing/2014/main" id="{E362E7C7-3E5D-48CC-8661-1E47920D9AED}"/>
              </a:ext>
            </a:extLst>
          </p:cNvPr>
          <p:cNvSpPr/>
          <p:nvPr/>
        </p:nvSpPr>
        <p:spPr>
          <a:xfrm>
            <a:off x="7808258" y="3794041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邊形 27">
            <a:extLst>
              <a:ext uri="{FF2B5EF4-FFF2-40B4-BE49-F238E27FC236}">
                <a16:creationId xmlns:a16="http://schemas.microsoft.com/office/drawing/2014/main" id="{7510F5E5-EBFD-4C19-86E3-1AC95FCE4B7A}"/>
              </a:ext>
            </a:extLst>
          </p:cNvPr>
          <p:cNvSpPr/>
          <p:nvPr/>
        </p:nvSpPr>
        <p:spPr>
          <a:xfrm>
            <a:off x="7808258" y="4393924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星形: 五角 29">
            <a:extLst>
              <a:ext uri="{FF2B5EF4-FFF2-40B4-BE49-F238E27FC236}">
                <a16:creationId xmlns:a16="http://schemas.microsoft.com/office/drawing/2014/main" id="{F2E56703-3542-4251-834D-6A1D98C34B65}"/>
              </a:ext>
            </a:extLst>
          </p:cNvPr>
          <p:cNvSpPr/>
          <p:nvPr/>
        </p:nvSpPr>
        <p:spPr>
          <a:xfrm>
            <a:off x="3352802" y="1946851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星形: 五角 30">
            <a:extLst>
              <a:ext uri="{FF2B5EF4-FFF2-40B4-BE49-F238E27FC236}">
                <a16:creationId xmlns:a16="http://schemas.microsoft.com/office/drawing/2014/main" id="{09E2FC8C-B4F2-4269-B6F0-FC51592A7694}"/>
              </a:ext>
            </a:extLst>
          </p:cNvPr>
          <p:cNvSpPr/>
          <p:nvPr/>
        </p:nvSpPr>
        <p:spPr>
          <a:xfrm>
            <a:off x="3352802" y="2225723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星形: 五角 31">
            <a:extLst>
              <a:ext uri="{FF2B5EF4-FFF2-40B4-BE49-F238E27FC236}">
                <a16:creationId xmlns:a16="http://schemas.microsoft.com/office/drawing/2014/main" id="{32216719-AA6B-4BAA-A3BD-C1E7F76217AC}"/>
              </a:ext>
            </a:extLst>
          </p:cNvPr>
          <p:cNvSpPr/>
          <p:nvPr/>
        </p:nvSpPr>
        <p:spPr>
          <a:xfrm>
            <a:off x="3666567" y="3430295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星形: 五角 32">
            <a:extLst>
              <a:ext uri="{FF2B5EF4-FFF2-40B4-BE49-F238E27FC236}">
                <a16:creationId xmlns:a16="http://schemas.microsoft.com/office/drawing/2014/main" id="{086B0808-4A8D-4CC1-A5CD-E8F5587575D0}"/>
              </a:ext>
            </a:extLst>
          </p:cNvPr>
          <p:cNvSpPr/>
          <p:nvPr/>
        </p:nvSpPr>
        <p:spPr>
          <a:xfrm>
            <a:off x="3321425" y="3727426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星形: 五角 33">
            <a:extLst>
              <a:ext uri="{FF2B5EF4-FFF2-40B4-BE49-F238E27FC236}">
                <a16:creationId xmlns:a16="http://schemas.microsoft.com/office/drawing/2014/main" id="{22D39447-9E3E-4D5A-8C76-A4F586625FDA}"/>
              </a:ext>
            </a:extLst>
          </p:cNvPr>
          <p:cNvSpPr/>
          <p:nvPr/>
        </p:nvSpPr>
        <p:spPr>
          <a:xfrm>
            <a:off x="3653120" y="4049647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星形: 五角 34">
            <a:extLst>
              <a:ext uri="{FF2B5EF4-FFF2-40B4-BE49-F238E27FC236}">
                <a16:creationId xmlns:a16="http://schemas.microsoft.com/office/drawing/2014/main" id="{59675831-B08B-4A5E-B75A-F266966EC62E}"/>
              </a:ext>
            </a:extLst>
          </p:cNvPr>
          <p:cNvSpPr/>
          <p:nvPr/>
        </p:nvSpPr>
        <p:spPr>
          <a:xfrm>
            <a:off x="3648637" y="4380204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星形: 五角 35">
            <a:extLst>
              <a:ext uri="{FF2B5EF4-FFF2-40B4-BE49-F238E27FC236}">
                <a16:creationId xmlns:a16="http://schemas.microsoft.com/office/drawing/2014/main" id="{34BF12F7-007A-4785-8E5D-46FBF8091271}"/>
              </a:ext>
            </a:extLst>
          </p:cNvPr>
          <p:cNvSpPr/>
          <p:nvPr/>
        </p:nvSpPr>
        <p:spPr>
          <a:xfrm>
            <a:off x="3639672" y="4954522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星形: 五角 36">
            <a:extLst>
              <a:ext uri="{FF2B5EF4-FFF2-40B4-BE49-F238E27FC236}">
                <a16:creationId xmlns:a16="http://schemas.microsoft.com/office/drawing/2014/main" id="{16233DDB-AC79-469B-8093-922815BCA232}"/>
              </a:ext>
            </a:extLst>
          </p:cNvPr>
          <p:cNvSpPr/>
          <p:nvPr/>
        </p:nvSpPr>
        <p:spPr>
          <a:xfrm>
            <a:off x="3518650" y="5570321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星形: 五角 37">
            <a:extLst>
              <a:ext uri="{FF2B5EF4-FFF2-40B4-BE49-F238E27FC236}">
                <a16:creationId xmlns:a16="http://schemas.microsoft.com/office/drawing/2014/main" id="{BE9396F7-C467-4A5B-9246-2C0792F267D1}"/>
              </a:ext>
            </a:extLst>
          </p:cNvPr>
          <p:cNvSpPr/>
          <p:nvPr/>
        </p:nvSpPr>
        <p:spPr>
          <a:xfrm>
            <a:off x="5992909" y="719727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星形: 五角 38">
            <a:extLst>
              <a:ext uri="{FF2B5EF4-FFF2-40B4-BE49-F238E27FC236}">
                <a16:creationId xmlns:a16="http://schemas.microsoft.com/office/drawing/2014/main" id="{0F5BFD7C-90FD-42E6-9061-05CC69FE06D1}"/>
              </a:ext>
            </a:extLst>
          </p:cNvPr>
          <p:cNvSpPr/>
          <p:nvPr/>
        </p:nvSpPr>
        <p:spPr>
          <a:xfrm>
            <a:off x="6037731" y="1623661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星形: 五角 39">
            <a:extLst>
              <a:ext uri="{FF2B5EF4-FFF2-40B4-BE49-F238E27FC236}">
                <a16:creationId xmlns:a16="http://schemas.microsoft.com/office/drawing/2014/main" id="{A47DB60C-77FB-4C8E-8174-99E86665E4F8}"/>
              </a:ext>
            </a:extLst>
          </p:cNvPr>
          <p:cNvSpPr/>
          <p:nvPr/>
        </p:nvSpPr>
        <p:spPr>
          <a:xfrm>
            <a:off x="5719484" y="1920574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星形: 五角 40">
            <a:extLst>
              <a:ext uri="{FF2B5EF4-FFF2-40B4-BE49-F238E27FC236}">
                <a16:creationId xmlns:a16="http://schemas.microsoft.com/office/drawing/2014/main" id="{FD629A5C-983A-4037-9FFE-0170DD6D9D23}"/>
              </a:ext>
            </a:extLst>
          </p:cNvPr>
          <p:cNvSpPr/>
          <p:nvPr/>
        </p:nvSpPr>
        <p:spPr>
          <a:xfrm>
            <a:off x="6069108" y="2225722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星形: 五角 41">
            <a:extLst>
              <a:ext uri="{FF2B5EF4-FFF2-40B4-BE49-F238E27FC236}">
                <a16:creationId xmlns:a16="http://schemas.microsoft.com/office/drawing/2014/main" id="{5A473E2C-132F-48FF-9AB3-3AFF2F209D20}"/>
              </a:ext>
            </a:extLst>
          </p:cNvPr>
          <p:cNvSpPr/>
          <p:nvPr/>
        </p:nvSpPr>
        <p:spPr>
          <a:xfrm>
            <a:off x="6091519" y="2521365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星形: 五角 42">
            <a:extLst>
              <a:ext uri="{FF2B5EF4-FFF2-40B4-BE49-F238E27FC236}">
                <a16:creationId xmlns:a16="http://schemas.microsoft.com/office/drawing/2014/main" id="{68F5A648-1291-49A8-82CD-F043E0A6C170}"/>
              </a:ext>
            </a:extLst>
          </p:cNvPr>
          <p:cNvSpPr/>
          <p:nvPr/>
        </p:nvSpPr>
        <p:spPr>
          <a:xfrm>
            <a:off x="6217025" y="3121421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星形: 五角 43">
            <a:extLst>
              <a:ext uri="{FF2B5EF4-FFF2-40B4-BE49-F238E27FC236}">
                <a16:creationId xmlns:a16="http://schemas.microsoft.com/office/drawing/2014/main" id="{8681EB06-7FD7-4BC4-8F59-B431396B75D5}"/>
              </a:ext>
            </a:extLst>
          </p:cNvPr>
          <p:cNvSpPr/>
          <p:nvPr/>
        </p:nvSpPr>
        <p:spPr>
          <a:xfrm>
            <a:off x="5697073" y="3719667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星形: 五角 44">
            <a:extLst>
              <a:ext uri="{FF2B5EF4-FFF2-40B4-BE49-F238E27FC236}">
                <a16:creationId xmlns:a16="http://schemas.microsoft.com/office/drawing/2014/main" id="{9112EB0D-E95C-4185-8AE6-5E37ADD977B6}"/>
              </a:ext>
            </a:extLst>
          </p:cNvPr>
          <p:cNvSpPr/>
          <p:nvPr/>
        </p:nvSpPr>
        <p:spPr>
          <a:xfrm>
            <a:off x="5737414" y="4063644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星形: 五角 45">
            <a:extLst>
              <a:ext uri="{FF2B5EF4-FFF2-40B4-BE49-F238E27FC236}">
                <a16:creationId xmlns:a16="http://schemas.microsoft.com/office/drawing/2014/main" id="{BDD08E57-9429-45E6-90F5-A1B36A587210}"/>
              </a:ext>
            </a:extLst>
          </p:cNvPr>
          <p:cNvSpPr/>
          <p:nvPr/>
        </p:nvSpPr>
        <p:spPr>
          <a:xfrm>
            <a:off x="6024286" y="5217214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星形: 五角 46">
            <a:extLst>
              <a:ext uri="{FF2B5EF4-FFF2-40B4-BE49-F238E27FC236}">
                <a16:creationId xmlns:a16="http://schemas.microsoft.com/office/drawing/2014/main" id="{BF5E8CB9-2695-411C-9F84-05D5A8281444}"/>
              </a:ext>
            </a:extLst>
          </p:cNvPr>
          <p:cNvSpPr/>
          <p:nvPr/>
        </p:nvSpPr>
        <p:spPr>
          <a:xfrm>
            <a:off x="8157884" y="988711"/>
            <a:ext cx="295834" cy="2996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星形: 五角 47">
            <a:extLst>
              <a:ext uri="{FF2B5EF4-FFF2-40B4-BE49-F238E27FC236}">
                <a16:creationId xmlns:a16="http://schemas.microsoft.com/office/drawing/2014/main" id="{45D5DEC6-A40F-45E1-ABC7-A4E7D212AAB4}"/>
              </a:ext>
            </a:extLst>
          </p:cNvPr>
          <p:cNvSpPr/>
          <p:nvPr/>
        </p:nvSpPr>
        <p:spPr>
          <a:xfrm>
            <a:off x="8166848" y="1315515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星形: 五角 48">
            <a:extLst>
              <a:ext uri="{FF2B5EF4-FFF2-40B4-BE49-F238E27FC236}">
                <a16:creationId xmlns:a16="http://schemas.microsoft.com/office/drawing/2014/main" id="{D5114AE7-D514-467B-BB11-2656B13AD6A9}"/>
              </a:ext>
            </a:extLst>
          </p:cNvPr>
          <p:cNvSpPr/>
          <p:nvPr/>
        </p:nvSpPr>
        <p:spPr>
          <a:xfrm>
            <a:off x="8310284" y="1609012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星形: 五角 49">
            <a:extLst>
              <a:ext uri="{FF2B5EF4-FFF2-40B4-BE49-F238E27FC236}">
                <a16:creationId xmlns:a16="http://schemas.microsoft.com/office/drawing/2014/main" id="{14084478-1DBA-4264-84F9-FCE0F1430430}"/>
              </a:ext>
            </a:extLst>
          </p:cNvPr>
          <p:cNvSpPr/>
          <p:nvPr/>
        </p:nvSpPr>
        <p:spPr>
          <a:xfrm>
            <a:off x="7871013" y="1908954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星形: 五角 50">
            <a:extLst>
              <a:ext uri="{FF2B5EF4-FFF2-40B4-BE49-F238E27FC236}">
                <a16:creationId xmlns:a16="http://schemas.microsoft.com/office/drawing/2014/main" id="{5CC4C896-6726-4622-8D1E-1A996755EE5C}"/>
              </a:ext>
            </a:extLst>
          </p:cNvPr>
          <p:cNvSpPr/>
          <p:nvPr/>
        </p:nvSpPr>
        <p:spPr>
          <a:xfrm>
            <a:off x="8189260" y="2186054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星形: 五角 51">
            <a:extLst>
              <a:ext uri="{FF2B5EF4-FFF2-40B4-BE49-F238E27FC236}">
                <a16:creationId xmlns:a16="http://schemas.microsoft.com/office/drawing/2014/main" id="{AF774B70-F7DA-43D5-AE9D-0D8C7BA3198A}"/>
              </a:ext>
            </a:extLst>
          </p:cNvPr>
          <p:cNvSpPr/>
          <p:nvPr/>
        </p:nvSpPr>
        <p:spPr>
          <a:xfrm>
            <a:off x="7826188" y="2502528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星形: 五角 52">
            <a:extLst>
              <a:ext uri="{FF2B5EF4-FFF2-40B4-BE49-F238E27FC236}">
                <a16:creationId xmlns:a16="http://schemas.microsoft.com/office/drawing/2014/main" id="{41182496-4C7B-4DA8-AD95-AC9A09B2CB2F}"/>
              </a:ext>
            </a:extLst>
          </p:cNvPr>
          <p:cNvSpPr/>
          <p:nvPr/>
        </p:nvSpPr>
        <p:spPr>
          <a:xfrm>
            <a:off x="8139954" y="3469362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星形: 五角 53">
            <a:extLst>
              <a:ext uri="{FF2B5EF4-FFF2-40B4-BE49-F238E27FC236}">
                <a16:creationId xmlns:a16="http://schemas.microsoft.com/office/drawing/2014/main" id="{C717C579-533B-4603-83CD-6C74156E7AF4}"/>
              </a:ext>
            </a:extLst>
          </p:cNvPr>
          <p:cNvSpPr/>
          <p:nvPr/>
        </p:nvSpPr>
        <p:spPr>
          <a:xfrm>
            <a:off x="8157884" y="3769684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星形: 五角 54">
            <a:extLst>
              <a:ext uri="{FF2B5EF4-FFF2-40B4-BE49-F238E27FC236}">
                <a16:creationId xmlns:a16="http://schemas.microsoft.com/office/drawing/2014/main" id="{63A1CB6E-9845-4A90-8A44-CD7DF599703D}"/>
              </a:ext>
            </a:extLst>
          </p:cNvPr>
          <p:cNvSpPr/>
          <p:nvPr/>
        </p:nvSpPr>
        <p:spPr>
          <a:xfrm>
            <a:off x="7826188" y="4094227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星形: 五角 55">
            <a:extLst>
              <a:ext uri="{FF2B5EF4-FFF2-40B4-BE49-F238E27FC236}">
                <a16:creationId xmlns:a16="http://schemas.microsoft.com/office/drawing/2014/main" id="{17BCFE83-62C6-44A4-8A65-DD2BF1B6F32A}"/>
              </a:ext>
            </a:extLst>
          </p:cNvPr>
          <p:cNvSpPr/>
          <p:nvPr/>
        </p:nvSpPr>
        <p:spPr>
          <a:xfrm>
            <a:off x="8117540" y="4369710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星形: 五角 56">
            <a:extLst>
              <a:ext uri="{FF2B5EF4-FFF2-40B4-BE49-F238E27FC236}">
                <a16:creationId xmlns:a16="http://schemas.microsoft.com/office/drawing/2014/main" id="{1C810D78-4AE8-4601-BE1E-B0925CE01759}"/>
              </a:ext>
            </a:extLst>
          </p:cNvPr>
          <p:cNvSpPr/>
          <p:nvPr/>
        </p:nvSpPr>
        <p:spPr>
          <a:xfrm>
            <a:off x="7871013" y="5248621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五邊形 58">
            <a:extLst>
              <a:ext uri="{FF2B5EF4-FFF2-40B4-BE49-F238E27FC236}">
                <a16:creationId xmlns:a16="http://schemas.microsoft.com/office/drawing/2014/main" id="{44B6F90E-0928-41EC-B42C-0668F60785EB}"/>
              </a:ext>
            </a:extLst>
          </p:cNvPr>
          <p:cNvSpPr/>
          <p:nvPr/>
        </p:nvSpPr>
        <p:spPr>
          <a:xfrm>
            <a:off x="9956189" y="338183"/>
            <a:ext cx="573740" cy="53139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8FAD59F-0569-47E5-AAC0-0E446E9AE8DA}"/>
              </a:ext>
            </a:extLst>
          </p:cNvPr>
          <p:cNvSpPr txBox="1"/>
          <p:nvPr/>
        </p:nvSpPr>
        <p:spPr>
          <a:xfrm>
            <a:off x="9792244" y="1057835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Acc = 34.615%</a:t>
            </a:r>
            <a:endParaRPr lang="zh-TW" altLang="en-US" dirty="0"/>
          </a:p>
        </p:txBody>
      </p:sp>
      <p:sp>
        <p:nvSpPr>
          <p:cNvPr id="61" name="星形: 五角 60">
            <a:extLst>
              <a:ext uri="{FF2B5EF4-FFF2-40B4-BE49-F238E27FC236}">
                <a16:creationId xmlns:a16="http://schemas.microsoft.com/office/drawing/2014/main" id="{491C01F5-DF4E-4BE8-A288-C035956450C2}"/>
              </a:ext>
            </a:extLst>
          </p:cNvPr>
          <p:cNvSpPr/>
          <p:nvPr/>
        </p:nvSpPr>
        <p:spPr>
          <a:xfrm>
            <a:off x="9884470" y="1615426"/>
            <a:ext cx="726141" cy="6102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5BE8656-6AD0-4B12-ABDA-953D56470EA5}"/>
              </a:ext>
            </a:extLst>
          </p:cNvPr>
          <p:cNvSpPr txBox="1"/>
          <p:nvPr/>
        </p:nvSpPr>
        <p:spPr>
          <a:xfrm>
            <a:off x="9802498" y="229496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Acc = 55.769%</a:t>
            </a:r>
            <a:endParaRPr lang="zh-TW" altLang="en-US" dirty="0"/>
          </a:p>
        </p:txBody>
      </p:sp>
      <p:sp>
        <p:nvSpPr>
          <p:cNvPr id="63" name="五邊形 62">
            <a:extLst>
              <a:ext uri="{FF2B5EF4-FFF2-40B4-BE49-F238E27FC236}">
                <a16:creationId xmlns:a16="http://schemas.microsoft.com/office/drawing/2014/main" id="{6091362C-566A-493A-B38A-F8682BC3CF6E}"/>
              </a:ext>
            </a:extLst>
          </p:cNvPr>
          <p:cNvSpPr/>
          <p:nvPr/>
        </p:nvSpPr>
        <p:spPr>
          <a:xfrm>
            <a:off x="5746379" y="2561704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E38E8D6-35E3-4A0A-98F2-E85B76CE1D97}"/>
              </a:ext>
            </a:extLst>
          </p:cNvPr>
          <p:cNvSpPr txBox="1"/>
          <p:nvPr/>
        </p:nvSpPr>
        <p:spPr>
          <a:xfrm>
            <a:off x="80683" y="0"/>
            <a:ext cx="392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appendEnergyFF.tlite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070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ABF959-DFE4-4EA8-BE2A-2AEE3749B93C}"/>
              </a:ext>
            </a:extLst>
          </p:cNvPr>
          <p:cNvSpPr txBox="1"/>
          <p:nvPr/>
        </p:nvSpPr>
        <p:spPr>
          <a:xfrm>
            <a:off x="1434353" y="1272989"/>
            <a:ext cx="3926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appendEnergy</a:t>
            </a:r>
            <a:r>
              <a:rPr lang="en-US" altLang="zh-TW" sz="2800" dirty="0"/>
              <a:t>=True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Train_loss</a:t>
            </a:r>
            <a:r>
              <a:rPr lang="en-US" altLang="zh-TW" sz="2800" dirty="0"/>
              <a:t> = 0.1567 </a:t>
            </a:r>
          </a:p>
          <a:p>
            <a:r>
              <a:rPr lang="en-US" altLang="zh-TW" sz="2800" dirty="0" err="1"/>
              <a:t>Train_acc</a:t>
            </a:r>
            <a:r>
              <a:rPr lang="en-US" altLang="zh-TW" sz="2800" dirty="0"/>
              <a:t> = 0.9399</a:t>
            </a:r>
          </a:p>
          <a:p>
            <a:r>
              <a:rPr lang="en-US" altLang="zh-TW" sz="2800" dirty="0" err="1"/>
              <a:t>Val_loss</a:t>
            </a:r>
            <a:r>
              <a:rPr lang="en-US" altLang="zh-TW" sz="2800" dirty="0"/>
              <a:t> = 0.2032</a:t>
            </a:r>
          </a:p>
          <a:p>
            <a:r>
              <a:rPr lang="en-US" altLang="zh-TW" sz="2800" dirty="0" err="1"/>
              <a:t>Val_acc</a:t>
            </a:r>
            <a:r>
              <a:rPr lang="en-US" altLang="zh-TW" sz="2800" dirty="0"/>
              <a:t> = 0.9231</a:t>
            </a:r>
          </a:p>
          <a:p>
            <a:r>
              <a:rPr lang="en-US" altLang="zh-TW" sz="2800" dirty="0" err="1"/>
              <a:t>Test_loss</a:t>
            </a:r>
            <a:r>
              <a:rPr lang="en-US" altLang="zh-TW" sz="2800" dirty="0"/>
              <a:t> = 0.2711</a:t>
            </a:r>
          </a:p>
          <a:p>
            <a:r>
              <a:rPr lang="en-US" altLang="zh-TW" sz="2800" dirty="0" err="1"/>
              <a:t>Test_acc</a:t>
            </a:r>
            <a:r>
              <a:rPr lang="en-US" altLang="zh-TW" sz="2800" dirty="0"/>
              <a:t> = 0.9615</a:t>
            </a:r>
            <a:endParaRPr lang="zh-TW" altLang="en-US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DDD652-B438-46B0-BAC9-62371DAA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765" y="-13447"/>
            <a:ext cx="4936657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8945202-A823-4196-BAE0-4070ACC905E4}"/>
              </a:ext>
            </a:extLst>
          </p:cNvPr>
          <p:cNvSpPr txBox="1"/>
          <p:nvPr/>
        </p:nvSpPr>
        <p:spPr>
          <a:xfrm>
            <a:off x="80683" y="0"/>
            <a:ext cx="392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appendEnergyTT.tlite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296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86F2976-D680-4612-8485-8E8D8AEB6325}"/>
              </a:ext>
            </a:extLst>
          </p:cNvPr>
          <p:cNvSpPr txBox="1"/>
          <p:nvPr/>
        </p:nvSpPr>
        <p:spPr>
          <a:xfrm>
            <a:off x="2689413" y="338183"/>
            <a:ext cx="1559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3.5</a:t>
            </a:r>
            <a:r>
              <a:rPr lang="zh-TW" altLang="en-US" sz="2000" dirty="0"/>
              <a:t>秒 </a:t>
            </a:r>
            <a:endParaRPr lang="en-US" altLang="zh-TW" sz="2000" dirty="0"/>
          </a:p>
          <a:p>
            <a:r>
              <a:rPr lang="en-US" altLang="zh-TW" sz="2000" dirty="0"/>
              <a:t>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8.5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12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13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14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16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19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28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31.5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33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40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42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46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53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55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56.5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59.5</a:t>
            </a:r>
            <a:r>
              <a:rPr lang="zh-TW" altLang="en-US" sz="2000" dirty="0"/>
              <a:t>秒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E02A4DB-4024-4A8A-958C-092C910E2A20}"/>
              </a:ext>
            </a:extLst>
          </p:cNvPr>
          <p:cNvSpPr txBox="1"/>
          <p:nvPr/>
        </p:nvSpPr>
        <p:spPr>
          <a:xfrm>
            <a:off x="4679577" y="338183"/>
            <a:ext cx="19543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9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12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14.5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16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19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22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25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27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28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30.5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36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38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45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49.5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50.5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53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1</a:t>
            </a:r>
            <a:r>
              <a:rPr lang="zh-TW" altLang="en-US" sz="2000" dirty="0"/>
              <a:t>分</a:t>
            </a:r>
            <a:r>
              <a:rPr lang="en-US" altLang="zh-TW" sz="2000" dirty="0"/>
              <a:t>55</a:t>
            </a:r>
            <a:r>
              <a:rPr lang="zh-TW" altLang="en-US" sz="2000" dirty="0"/>
              <a:t>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31FB9D-8DBF-4A0E-AA84-B539F7E1F2AC}"/>
              </a:ext>
            </a:extLst>
          </p:cNvPr>
          <p:cNvSpPr txBox="1"/>
          <p:nvPr/>
        </p:nvSpPr>
        <p:spPr>
          <a:xfrm>
            <a:off x="6804212" y="338183"/>
            <a:ext cx="22680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9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11.5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14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17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19.5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21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24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25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27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29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33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35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40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41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43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48</a:t>
            </a:r>
            <a:r>
              <a:rPr lang="zh-TW" altLang="en-US" sz="2000" dirty="0"/>
              <a:t>秒</a:t>
            </a:r>
            <a:endParaRPr lang="en-US" altLang="zh-TW" sz="2000" dirty="0"/>
          </a:p>
          <a:p>
            <a:r>
              <a:rPr lang="en-US" altLang="zh-TW" sz="2000" dirty="0"/>
              <a:t>2</a:t>
            </a:r>
            <a:r>
              <a:rPr lang="zh-TW" altLang="en-US" sz="2000" dirty="0"/>
              <a:t>分</a:t>
            </a:r>
            <a:r>
              <a:rPr lang="en-US" altLang="zh-TW" sz="2000" dirty="0"/>
              <a:t>50</a:t>
            </a:r>
            <a:r>
              <a:rPr lang="zh-TW" altLang="en-US" sz="2000" dirty="0"/>
              <a:t>秒</a:t>
            </a:r>
          </a:p>
        </p:txBody>
      </p:sp>
      <p:sp>
        <p:nvSpPr>
          <p:cNvPr id="7" name="五邊形 6">
            <a:extLst>
              <a:ext uri="{FF2B5EF4-FFF2-40B4-BE49-F238E27FC236}">
                <a16:creationId xmlns:a16="http://schemas.microsoft.com/office/drawing/2014/main" id="{E1D450C2-A314-4651-A2C0-0AE7ECD776E1}"/>
              </a:ext>
            </a:extLst>
          </p:cNvPr>
          <p:cNvSpPr/>
          <p:nvPr/>
        </p:nvSpPr>
        <p:spPr>
          <a:xfrm>
            <a:off x="175895" y="469901"/>
            <a:ext cx="573740" cy="53139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0CC234-4753-4382-8489-8A5880D3C3F8}"/>
              </a:ext>
            </a:extLst>
          </p:cNvPr>
          <p:cNvSpPr txBox="1"/>
          <p:nvPr/>
        </p:nvSpPr>
        <p:spPr>
          <a:xfrm>
            <a:off x="11950" y="1189553"/>
            <a:ext cx="224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Slide_window</a:t>
            </a:r>
            <a:r>
              <a:rPr lang="en-US" altLang="zh-TW" dirty="0"/>
              <a:t> = 0.5</a:t>
            </a:r>
            <a:endParaRPr lang="zh-TW" altLang="en-US" dirty="0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4E0B4BB7-DD74-43B5-AC8E-3DCDC717C3F6}"/>
              </a:ext>
            </a:extLst>
          </p:cNvPr>
          <p:cNvSpPr/>
          <p:nvPr/>
        </p:nvSpPr>
        <p:spPr>
          <a:xfrm>
            <a:off x="104176" y="1747144"/>
            <a:ext cx="726141" cy="6102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5A9FBE-9A62-48D8-8E8C-8B0B85BBB095}"/>
              </a:ext>
            </a:extLst>
          </p:cNvPr>
          <p:cNvSpPr txBox="1"/>
          <p:nvPr/>
        </p:nvSpPr>
        <p:spPr>
          <a:xfrm>
            <a:off x="22204" y="2426682"/>
            <a:ext cx="23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Slide_window</a:t>
            </a:r>
            <a:r>
              <a:rPr lang="en-US" altLang="zh-TW" dirty="0"/>
              <a:t> = 0.25</a:t>
            </a:r>
            <a:endParaRPr lang="zh-TW" altLang="en-US" dirty="0"/>
          </a:p>
        </p:txBody>
      </p:sp>
      <p:sp>
        <p:nvSpPr>
          <p:cNvPr id="28" name="五邊形 27">
            <a:extLst>
              <a:ext uri="{FF2B5EF4-FFF2-40B4-BE49-F238E27FC236}">
                <a16:creationId xmlns:a16="http://schemas.microsoft.com/office/drawing/2014/main" id="{7510F5E5-EBFD-4C19-86E3-1AC95FCE4B7A}"/>
              </a:ext>
            </a:extLst>
          </p:cNvPr>
          <p:cNvSpPr/>
          <p:nvPr/>
        </p:nvSpPr>
        <p:spPr>
          <a:xfrm>
            <a:off x="3526729" y="74260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星形: 五角 55">
            <a:extLst>
              <a:ext uri="{FF2B5EF4-FFF2-40B4-BE49-F238E27FC236}">
                <a16:creationId xmlns:a16="http://schemas.microsoft.com/office/drawing/2014/main" id="{17BCFE83-62C6-44A4-8A65-DD2BF1B6F32A}"/>
              </a:ext>
            </a:extLst>
          </p:cNvPr>
          <p:cNvSpPr/>
          <p:nvPr/>
        </p:nvSpPr>
        <p:spPr>
          <a:xfrm>
            <a:off x="3173508" y="719727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五邊形 58">
            <a:extLst>
              <a:ext uri="{FF2B5EF4-FFF2-40B4-BE49-F238E27FC236}">
                <a16:creationId xmlns:a16="http://schemas.microsoft.com/office/drawing/2014/main" id="{44B6F90E-0928-41EC-B42C-0668F60785EB}"/>
              </a:ext>
            </a:extLst>
          </p:cNvPr>
          <p:cNvSpPr/>
          <p:nvPr/>
        </p:nvSpPr>
        <p:spPr>
          <a:xfrm>
            <a:off x="9956189" y="338183"/>
            <a:ext cx="573740" cy="53139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8FAD59F-0569-47E5-AAC0-0E446E9AE8DA}"/>
              </a:ext>
            </a:extLst>
          </p:cNvPr>
          <p:cNvSpPr txBox="1"/>
          <p:nvPr/>
        </p:nvSpPr>
        <p:spPr>
          <a:xfrm>
            <a:off x="9792244" y="1057835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Acc = 80.769%</a:t>
            </a:r>
            <a:endParaRPr lang="zh-TW" altLang="en-US" dirty="0"/>
          </a:p>
        </p:txBody>
      </p:sp>
      <p:sp>
        <p:nvSpPr>
          <p:cNvPr id="61" name="星形: 五角 60">
            <a:extLst>
              <a:ext uri="{FF2B5EF4-FFF2-40B4-BE49-F238E27FC236}">
                <a16:creationId xmlns:a16="http://schemas.microsoft.com/office/drawing/2014/main" id="{491C01F5-DF4E-4BE8-A288-C035956450C2}"/>
              </a:ext>
            </a:extLst>
          </p:cNvPr>
          <p:cNvSpPr/>
          <p:nvPr/>
        </p:nvSpPr>
        <p:spPr>
          <a:xfrm>
            <a:off x="9884470" y="1615426"/>
            <a:ext cx="726141" cy="610297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5BE8656-6AD0-4B12-ABDA-953D56470EA5}"/>
              </a:ext>
            </a:extLst>
          </p:cNvPr>
          <p:cNvSpPr txBox="1"/>
          <p:nvPr/>
        </p:nvSpPr>
        <p:spPr>
          <a:xfrm>
            <a:off x="9802498" y="229496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Acc = 94.230%</a:t>
            </a:r>
            <a:endParaRPr lang="zh-TW" altLang="en-US" dirty="0"/>
          </a:p>
        </p:txBody>
      </p:sp>
      <p:sp>
        <p:nvSpPr>
          <p:cNvPr id="63" name="星形: 五角 62">
            <a:extLst>
              <a:ext uri="{FF2B5EF4-FFF2-40B4-BE49-F238E27FC236}">
                <a16:creationId xmlns:a16="http://schemas.microsoft.com/office/drawing/2014/main" id="{544CF2BF-23E7-4D32-ACFF-42515F38B4BD}"/>
              </a:ext>
            </a:extLst>
          </p:cNvPr>
          <p:cNvSpPr/>
          <p:nvPr/>
        </p:nvSpPr>
        <p:spPr>
          <a:xfrm>
            <a:off x="3385572" y="1019424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星形: 五角 63">
            <a:extLst>
              <a:ext uri="{FF2B5EF4-FFF2-40B4-BE49-F238E27FC236}">
                <a16:creationId xmlns:a16="http://schemas.microsoft.com/office/drawing/2014/main" id="{91B98AB2-8A7D-43DF-A868-B8F1ECEBB56C}"/>
              </a:ext>
            </a:extLst>
          </p:cNvPr>
          <p:cNvSpPr/>
          <p:nvPr/>
        </p:nvSpPr>
        <p:spPr>
          <a:xfrm>
            <a:off x="3322820" y="1283262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星形: 五角 64">
            <a:extLst>
              <a:ext uri="{FF2B5EF4-FFF2-40B4-BE49-F238E27FC236}">
                <a16:creationId xmlns:a16="http://schemas.microsoft.com/office/drawing/2014/main" id="{5C97AE78-45CC-4191-A721-AE807726AD02}"/>
              </a:ext>
            </a:extLst>
          </p:cNvPr>
          <p:cNvSpPr/>
          <p:nvPr/>
        </p:nvSpPr>
        <p:spPr>
          <a:xfrm>
            <a:off x="3322820" y="1585018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星形: 五角 65">
            <a:extLst>
              <a:ext uri="{FF2B5EF4-FFF2-40B4-BE49-F238E27FC236}">
                <a16:creationId xmlns:a16="http://schemas.microsoft.com/office/drawing/2014/main" id="{B211A81A-A891-4219-963E-C47971CE9139}"/>
              </a:ext>
            </a:extLst>
          </p:cNvPr>
          <p:cNvSpPr/>
          <p:nvPr/>
        </p:nvSpPr>
        <p:spPr>
          <a:xfrm>
            <a:off x="3322820" y="1893679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A750FBDC-06DA-4C5F-B2C6-333CA42B1A49}"/>
              </a:ext>
            </a:extLst>
          </p:cNvPr>
          <p:cNvSpPr/>
          <p:nvPr/>
        </p:nvSpPr>
        <p:spPr>
          <a:xfrm>
            <a:off x="3322820" y="2202340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星形: 五角 67">
            <a:extLst>
              <a:ext uri="{FF2B5EF4-FFF2-40B4-BE49-F238E27FC236}">
                <a16:creationId xmlns:a16="http://schemas.microsoft.com/office/drawing/2014/main" id="{59F78D0C-6E16-4171-A381-BD7FED0831FC}"/>
              </a:ext>
            </a:extLst>
          </p:cNvPr>
          <p:cNvSpPr/>
          <p:nvPr/>
        </p:nvSpPr>
        <p:spPr>
          <a:xfrm>
            <a:off x="3321425" y="2519345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星形: 五角 68">
            <a:extLst>
              <a:ext uri="{FF2B5EF4-FFF2-40B4-BE49-F238E27FC236}">
                <a16:creationId xmlns:a16="http://schemas.microsoft.com/office/drawing/2014/main" id="{D94FB851-6973-45B8-99AD-DF3741103B76}"/>
              </a:ext>
            </a:extLst>
          </p:cNvPr>
          <p:cNvSpPr/>
          <p:nvPr/>
        </p:nvSpPr>
        <p:spPr>
          <a:xfrm>
            <a:off x="3299013" y="2819042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星形: 五角 69">
            <a:extLst>
              <a:ext uri="{FF2B5EF4-FFF2-40B4-BE49-F238E27FC236}">
                <a16:creationId xmlns:a16="http://schemas.microsoft.com/office/drawing/2014/main" id="{30255216-7326-4966-8C26-4B56026AC589}"/>
              </a:ext>
            </a:extLst>
          </p:cNvPr>
          <p:cNvSpPr/>
          <p:nvPr/>
        </p:nvSpPr>
        <p:spPr>
          <a:xfrm>
            <a:off x="3321425" y="3408718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星形: 五角 71">
            <a:extLst>
              <a:ext uri="{FF2B5EF4-FFF2-40B4-BE49-F238E27FC236}">
                <a16:creationId xmlns:a16="http://schemas.microsoft.com/office/drawing/2014/main" id="{DE791D45-4DE4-4B0B-B92C-D40DBA986B2E}"/>
              </a:ext>
            </a:extLst>
          </p:cNvPr>
          <p:cNvSpPr/>
          <p:nvPr/>
        </p:nvSpPr>
        <p:spPr>
          <a:xfrm>
            <a:off x="3321425" y="3738613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星形: 五角 72">
            <a:extLst>
              <a:ext uri="{FF2B5EF4-FFF2-40B4-BE49-F238E27FC236}">
                <a16:creationId xmlns:a16="http://schemas.microsoft.com/office/drawing/2014/main" id="{62A6E1DA-89A7-422F-B947-06B119EA47AE}"/>
              </a:ext>
            </a:extLst>
          </p:cNvPr>
          <p:cNvSpPr/>
          <p:nvPr/>
        </p:nvSpPr>
        <p:spPr>
          <a:xfrm>
            <a:off x="3330390" y="4071792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星形: 五角 73">
            <a:extLst>
              <a:ext uri="{FF2B5EF4-FFF2-40B4-BE49-F238E27FC236}">
                <a16:creationId xmlns:a16="http://schemas.microsoft.com/office/drawing/2014/main" id="{7EAD9EE4-2ECE-4752-935A-018D5B265884}"/>
              </a:ext>
            </a:extLst>
          </p:cNvPr>
          <p:cNvSpPr/>
          <p:nvPr/>
        </p:nvSpPr>
        <p:spPr>
          <a:xfrm>
            <a:off x="3330390" y="4366449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星形: 五角 74">
            <a:extLst>
              <a:ext uri="{FF2B5EF4-FFF2-40B4-BE49-F238E27FC236}">
                <a16:creationId xmlns:a16="http://schemas.microsoft.com/office/drawing/2014/main" id="{0B2E2789-C01D-4992-81BD-D3E2E251E932}"/>
              </a:ext>
            </a:extLst>
          </p:cNvPr>
          <p:cNvSpPr/>
          <p:nvPr/>
        </p:nvSpPr>
        <p:spPr>
          <a:xfrm>
            <a:off x="3316943" y="4649344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星形: 五角 75">
            <a:extLst>
              <a:ext uri="{FF2B5EF4-FFF2-40B4-BE49-F238E27FC236}">
                <a16:creationId xmlns:a16="http://schemas.microsoft.com/office/drawing/2014/main" id="{282E7975-9762-48AA-B1A4-7FFEC0FDC3AD}"/>
              </a:ext>
            </a:extLst>
          </p:cNvPr>
          <p:cNvSpPr/>
          <p:nvPr/>
        </p:nvSpPr>
        <p:spPr>
          <a:xfrm>
            <a:off x="3316943" y="4976396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星形: 五角 76">
            <a:extLst>
              <a:ext uri="{FF2B5EF4-FFF2-40B4-BE49-F238E27FC236}">
                <a16:creationId xmlns:a16="http://schemas.microsoft.com/office/drawing/2014/main" id="{F816CE48-13B2-4617-BF06-D878DF30F9EA}"/>
              </a:ext>
            </a:extLst>
          </p:cNvPr>
          <p:cNvSpPr/>
          <p:nvPr/>
        </p:nvSpPr>
        <p:spPr>
          <a:xfrm>
            <a:off x="3550025" y="5239020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星形: 五角 77">
            <a:extLst>
              <a:ext uri="{FF2B5EF4-FFF2-40B4-BE49-F238E27FC236}">
                <a16:creationId xmlns:a16="http://schemas.microsoft.com/office/drawing/2014/main" id="{19FF360E-C783-4B10-BCEE-397F799C101C}"/>
              </a:ext>
            </a:extLst>
          </p:cNvPr>
          <p:cNvSpPr/>
          <p:nvPr/>
        </p:nvSpPr>
        <p:spPr>
          <a:xfrm>
            <a:off x="3550025" y="5560075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星形: 五角 78">
            <a:extLst>
              <a:ext uri="{FF2B5EF4-FFF2-40B4-BE49-F238E27FC236}">
                <a16:creationId xmlns:a16="http://schemas.microsoft.com/office/drawing/2014/main" id="{C65C294D-1B34-417C-90E1-3F9BA9F5CE5A}"/>
              </a:ext>
            </a:extLst>
          </p:cNvPr>
          <p:cNvSpPr/>
          <p:nvPr/>
        </p:nvSpPr>
        <p:spPr>
          <a:xfrm>
            <a:off x="5508812" y="338183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星形: 五角 79">
            <a:extLst>
              <a:ext uri="{FF2B5EF4-FFF2-40B4-BE49-F238E27FC236}">
                <a16:creationId xmlns:a16="http://schemas.microsoft.com/office/drawing/2014/main" id="{1877FADC-20F3-4F73-8CBB-BB0F9695F329}"/>
              </a:ext>
            </a:extLst>
          </p:cNvPr>
          <p:cNvSpPr/>
          <p:nvPr/>
        </p:nvSpPr>
        <p:spPr>
          <a:xfrm>
            <a:off x="5679142" y="649395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星形: 五角 80">
            <a:extLst>
              <a:ext uri="{FF2B5EF4-FFF2-40B4-BE49-F238E27FC236}">
                <a16:creationId xmlns:a16="http://schemas.microsoft.com/office/drawing/2014/main" id="{291917FD-D1DF-4A64-BA64-2C48B322F984}"/>
              </a:ext>
            </a:extLst>
          </p:cNvPr>
          <p:cNvSpPr/>
          <p:nvPr/>
        </p:nvSpPr>
        <p:spPr>
          <a:xfrm>
            <a:off x="5912224" y="960607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星形: 五角 81">
            <a:extLst>
              <a:ext uri="{FF2B5EF4-FFF2-40B4-BE49-F238E27FC236}">
                <a16:creationId xmlns:a16="http://schemas.microsoft.com/office/drawing/2014/main" id="{21D97A37-F700-4A54-A558-8A2DC5907C2E}"/>
              </a:ext>
            </a:extLst>
          </p:cNvPr>
          <p:cNvSpPr/>
          <p:nvPr/>
        </p:nvSpPr>
        <p:spPr>
          <a:xfrm>
            <a:off x="5696189" y="1289749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星形: 五角 82">
            <a:extLst>
              <a:ext uri="{FF2B5EF4-FFF2-40B4-BE49-F238E27FC236}">
                <a16:creationId xmlns:a16="http://schemas.microsoft.com/office/drawing/2014/main" id="{E288519F-558A-4C9D-9931-F07F15649699}"/>
              </a:ext>
            </a:extLst>
          </p:cNvPr>
          <p:cNvSpPr/>
          <p:nvPr/>
        </p:nvSpPr>
        <p:spPr>
          <a:xfrm>
            <a:off x="5696189" y="1585017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星形: 五角 83">
            <a:extLst>
              <a:ext uri="{FF2B5EF4-FFF2-40B4-BE49-F238E27FC236}">
                <a16:creationId xmlns:a16="http://schemas.microsoft.com/office/drawing/2014/main" id="{0167CCB7-0310-46F3-8921-8466CFC401E1}"/>
              </a:ext>
            </a:extLst>
          </p:cNvPr>
          <p:cNvSpPr/>
          <p:nvPr/>
        </p:nvSpPr>
        <p:spPr>
          <a:xfrm>
            <a:off x="5679142" y="1893678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星形: 五角 84">
            <a:extLst>
              <a:ext uri="{FF2B5EF4-FFF2-40B4-BE49-F238E27FC236}">
                <a16:creationId xmlns:a16="http://schemas.microsoft.com/office/drawing/2014/main" id="{4F0E5BE2-C758-435B-9C09-1A0730E5D45E}"/>
              </a:ext>
            </a:extLst>
          </p:cNvPr>
          <p:cNvSpPr/>
          <p:nvPr/>
        </p:nvSpPr>
        <p:spPr>
          <a:xfrm>
            <a:off x="5705154" y="2219648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星形: 五角 85">
            <a:extLst>
              <a:ext uri="{FF2B5EF4-FFF2-40B4-BE49-F238E27FC236}">
                <a16:creationId xmlns:a16="http://schemas.microsoft.com/office/drawing/2014/main" id="{93006151-346A-4C74-AD55-6134EB139528}"/>
              </a:ext>
            </a:extLst>
          </p:cNvPr>
          <p:cNvSpPr/>
          <p:nvPr/>
        </p:nvSpPr>
        <p:spPr>
          <a:xfrm>
            <a:off x="5705154" y="2514916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星形: 五角 86">
            <a:extLst>
              <a:ext uri="{FF2B5EF4-FFF2-40B4-BE49-F238E27FC236}">
                <a16:creationId xmlns:a16="http://schemas.microsoft.com/office/drawing/2014/main" id="{23176EEC-A402-4A0F-9B02-6DEFD6054712}"/>
              </a:ext>
            </a:extLst>
          </p:cNvPr>
          <p:cNvSpPr/>
          <p:nvPr/>
        </p:nvSpPr>
        <p:spPr>
          <a:xfrm>
            <a:off x="5709636" y="2858593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星形: 五角 87">
            <a:extLst>
              <a:ext uri="{FF2B5EF4-FFF2-40B4-BE49-F238E27FC236}">
                <a16:creationId xmlns:a16="http://schemas.microsoft.com/office/drawing/2014/main" id="{AC94E666-9D8F-47E7-8AA5-362ED0ECB4E8}"/>
              </a:ext>
            </a:extLst>
          </p:cNvPr>
          <p:cNvSpPr/>
          <p:nvPr/>
        </p:nvSpPr>
        <p:spPr>
          <a:xfrm>
            <a:off x="5912224" y="3145891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星形: 五角 88">
            <a:extLst>
              <a:ext uri="{FF2B5EF4-FFF2-40B4-BE49-F238E27FC236}">
                <a16:creationId xmlns:a16="http://schemas.microsoft.com/office/drawing/2014/main" id="{BC4C4F23-9324-4359-B88C-DE9F967C8C3C}"/>
              </a:ext>
            </a:extLst>
          </p:cNvPr>
          <p:cNvSpPr/>
          <p:nvPr/>
        </p:nvSpPr>
        <p:spPr>
          <a:xfrm>
            <a:off x="5696189" y="3452674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星形: 五角 89">
            <a:extLst>
              <a:ext uri="{FF2B5EF4-FFF2-40B4-BE49-F238E27FC236}">
                <a16:creationId xmlns:a16="http://schemas.microsoft.com/office/drawing/2014/main" id="{03A47925-F3A5-4BE6-8DAC-AA37B55397A7}"/>
              </a:ext>
            </a:extLst>
          </p:cNvPr>
          <p:cNvSpPr/>
          <p:nvPr/>
        </p:nvSpPr>
        <p:spPr>
          <a:xfrm>
            <a:off x="5718600" y="3747058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星形: 五角 90">
            <a:extLst>
              <a:ext uri="{FF2B5EF4-FFF2-40B4-BE49-F238E27FC236}">
                <a16:creationId xmlns:a16="http://schemas.microsoft.com/office/drawing/2014/main" id="{7799D4A6-0B1E-48F9-AC0A-AB1A2E1EA34B}"/>
              </a:ext>
            </a:extLst>
          </p:cNvPr>
          <p:cNvSpPr/>
          <p:nvPr/>
        </p:nvSpPr>
        <p:spPr>
          <a:xfrm>
            <a:off x="5727564" y="4049411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星形: 五角 91">
            <a:extLst>
              <a:ext uri="{FF2B5EF4-FFF2-40B4-BE49-F238E27FC236}">
                <a16:creationId xmlns:a16="http://schemas.microsoft.com/office/drawing/2014/main" id="{B7A015F2-868D-44A4-A3C1-CFEA80D25B53}"/>
              </a:ext>
            </a:extLst>
          </p:cNvPr>
          <p:cNvSpPr/>
          <p:nvPr/>
        </p:nvSpPr>
        <p:spPr>
          <a:xfrm>
            <a:off x="5897894" y="4334725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星形: 五角 92">
            <a:extLst>
              <a:ext uri="{FF2B5EF4-FFF2-40B4-BE49-F238E27FC236}">
                <a16:creationId xmlns:a16="http://schemas.microsoft.com/office/drawing/2014/main" id="{F5D8B6ED-52A4-446A-B50E-853FC7C3DCD6}"/>
              </a:ext>
            </a:extLst>
          </p:cNvPr>
          <p:cNvSpPr/>
          <p:nvPr/>
        </p:nvSpPr>
        <p:spPr>
          <a:xfrm>
            <a:off x="5924789" y="4649343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星形: 五角 93">
            <a:extLst>
              <a:ext uri="{FF2B5EF4-FFF2-40B4-BE49-F238E27FC236}">
                <a16:creationId xmlns:a16="http://schemas.microsoft.com/office/drawing/2014/main" id="{D3E44AD4-A843-4303-ABE0-DB1FD6CE5370}"/>
              </a:ext>
            </a:extLst>
          </p:cNvPr>
          <p:cNvSpPr/>
          <p:nvPr/>
        </p:nvSpPr>
        <p:spPr>
          <a:xfrm>
            <a:off x="5718600" y="5282717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星形: 五角 94">
            <a:extLst>
              <a:ext uri="{FF2B5EF4-FFF2-40B4-BE49-F238E27FC236}">
                <a16:creationId xmlns:a16="http://schemas.microsoft.com/office/drawing/2014/main" id="{248F04D8-6FF7-4D2A-8165-2BA798064420}"/>
              </a:ext>
            </a:extLst>
          </p:cNvPr>
          <p:cNvSpPr/>
          <p:nvPr/>
        </p:nvSpPr>
        <p:spPr>
          <a:xfrm>
            <a:off x="7642412" y="349698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星形: 五角 95">
            <a:extLst>
              <a:ext uri="{FF2B5EF4-FFF2-40B4-BE49-F238E27FC236}">
                <a16:creationId xmlns:a16="http://schemas.microsoft.com/office/drawing/2014/main" id="{00533613-596F-4DB9-8638-B7171F5B44AB}"/>
              </a:ext>
            </a:extLst>
          </p:cNvPr>
          <p:cNvSpPr/>
          <p:nvPr/>
        </p:nvSpPr>
        <p:spPr>
          <a:xfrm>
            <a:off x="8045823" y="660910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星形: 五角 96">
            <a:extLst>
              <a:ext uri="{FF2B5EF4-FFF2-40B4-BE49-F238E27FC236}">
                <a16:creationId xmlns:a16="http://schemas.microsoft.com/office/drawing/2014/main" id="{9CBE92CE-3241-43C9-86EF-005F74CC6436}"/>
              </a:ext>
            </a:extLst>
          </p:cNvPr>
          <p:cNvSpPr/>
          <p:nvPr/>
        </p:nvSpPr>
        <p:spPr>
          <a:xfrm>
            <a:off x="7866529" y="999016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星形: 五角 97">
            <a:extLst>
              <a:ext uri="{FF2B5EF4-FFF2-40B4-BE49-F238E27FC236}">
                <a16:creationId xmlns:a16="http://schemas.microsoft.com/office/drawing/2014/main" id="{F6DC6BED-20E5-4A33-A912-CA4D898CFAC3}"/>
              </a:ext>
            </a:extLst>
          </p:cNvPr>
          <p:cNvSpPr/>
          <p:nvPr/>
        </p:nvSpPr>
        <p:spPr>
          <a:xfrm>
            <a:off x="7866529" y="1283262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星形: 五角 98">
            <a:extLst>
              <a:ext uri="{FF2B5EF4-FFF2-40B4-BE49-F238E27FC236}">
                <a16:creationId xmlns:a16="http://schemas.microsoft.com/office/drawing/2014/main" id="{C8735BBA-8399-4812-A5F4-7F5D376ECF90}"/>
              </a:ext>
            </a:extLst>
          </p:cNvPr>
          <p:cNvSpPr/>
          <p:nvPr/>
        </p:nvSpPr>
        <p:spPr>
          <a:xfrm>
            <a:off x="8045823" y="1622821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星形: 五角 99">
            <a:extLst>
              <a:ext uri="{FF2B5EF4-FFF2-40B4-BE49-F238E27FC236}">
                <a16:creationId xmlns:a16="http://schemas.microsoft.com/office/drawing/2014/main" id="{3F3B8C13-6766-44B4-83ED-C059CF1B3A3F}"/>
              </a:ext>
            </a:extLst>
          </p:cNvPr>
          <p:cNvSpPr/>
          <p:nvPr/>
        </p:nvSpPr>
        <p:spPr>
          <a:xfrm>
            <a:off x="7817222" y="1910998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星形: 五角 100">
            <a:extLst>
              <a:ext uri="{FF2B5EF4-FFF2-40B4-BE49-F238E27FC236}">
                <a16:creationId xmlns:a16="http://schemas.microsoft.com/office/drawing/2014/main" id="{D092F31E-BC5A-4062-9A93-016D94C6F395}"/>
              </a:ext>
            </a:extLst>
          </p:cNvPr>
          <p:cNvSpPr/>
          <p:nvPr/>
        </p:nvSpPr>
        <p:spPr>
          <a:xfrm>
            <a:off x="7862045" y="2235106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星形: 五角 101">
            <a:extLst>
              <a:ext uri="{FF2B5EF4-FFF2-40B4-BE49-F238E27FC236}">
                <a16:creationId xmlns:a16="http://schemas.microsoft.com/office/drawing/2014/main" id="{E8B88E8A-35A3-4552-ABF6-711A7352B134}"/>
              </a:ext>
            </a:extLst>
          </p:cNvPr>
          <p:cNvSpPr/>
          <p:nvPr/>
        </p:nvSpPr>
        <p:spPr>
          <a:xfrm>
            <a:off x="7853077" y="2544865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星形: 五角 102">
            <a:extLst>
              <a:ext uri="{FF2B5EF4-FFF2-40B4-BE49-F238E27FC236}">
                <a16:creationId xmlns:a16="http://schemas.microsoft.com/office/drawing/2014/main" id="{92397898-3EC8-438E-9FA7-A502D0C214CD}"/>
              </a:ext>
            </a:extLst>
          </p:cNvPr>
          <p:cNvSpPr/>
          <p:nvPr/>
        </p:nvSpPr>
        <p:spPr>
          <a:xfrm>
            <a:off x="7853074" y="2819041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星形: 五角 103">
            <a:extLst>
              <a:ext uri="{FF2B5EF4-FFF2-40B4-BE49-F238E27FC236}">
                <a16:creationId xmlns:a16="http://schemas.microsoft.com/office/drawing/2014/main" id="{63143D0B-D3FB-42B5-90BE-D105A5F68050}"/>
              </a:ext>
            </a:extLst>
          </p:cNvPr>
          <p:cNvSpPr/>
          <p:nvPr/>
        </p:nvSpPr>
        <p:spPr>
          <a:xfrm>
            <a:off x="7871007" y="3420003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星形: 五角 104">
            <a:extLst>
              <a:ext uri="{FF2B5EF4-FFF2-40B4-BE49-F238E27FC236}">
                <a16:creationId xmlns:a16="http://schemas.microsoft.com/office/drawing/2014/main" id="{AA9B46F7-2ACD-4388-AA73-1A0783F7EDF0}"/>
              </a:ext>
            </a:extLst>
          </p:cNvPr>
          <p:cNvSpPr/>
          <p:nvPr/>
        </p:nvSpPr>
        <p:spPr>
          <a:xfrm>
            <a:off x="7871007" y="3738613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星形: 五角 105">
            <a:extLst>
              <a:ext uri="{FF2B5EF4-FFF2-40B4-BE49-F238E27FC236}">
                <a16:creationId xmlns:a16="http://schemas.microsoft.com/office/drawing/2014/main" id="{DE731A3B-2D1E-4B1A-89F9-200F1B6E46E9}"/>
              </a:ext>
            </a:extLst>
          </p:cNvPr>
          <p:cNvSpPr/>
          <p:nvPr/>
        </p:nvSpPr>
        <p:spPr>
          <a:xfrm>
            <a:off x="7861163" y="4091030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星形: 五角 106">
            <a:extLst>
              <a:ext uri="{FF2B5EF4-FFF2-40B4-BE49-F238E27FC236}">
                <a16:creationId xmlns:a16="http://schemas.microsoft.com/office/drawing/2014/main" id="{54D5DF55-DFF0-41FC-AFE7-CCC99F7508FB}"/>
              </a:ext>
            </a:extLst>
          </p:cNvPr>
          <p:cNvSpPr/>
          <p:nvPr/>
        </p:nvSpPr>
        <p:spPr>
          <a:xfrm>
            <a:off x="7879094" y="4377720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星形: 五角 107">
            <a:extLst>
              <a:ext uri="{FF2B5EF4-FFF2-40B4-BE49-F238E27FC236}">
                <a16:creationId xmlns:a16="http://schemas.microsoft.com/office/drawing/2014/main" id="{FF60C6A1-015F-4914-B731-385C411DA298}"/>
              </a:ext>
            </a:extLst>
          </p:cNvPr>
          <p:cNvSpPr/>
          <p:nvPr/>
        </p:nvSpPr>
        <p:spPr>
          <a:xfrm>
            <a:off x="7878209" y="4720522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星形: 五角 108">
            <a:extLst>
              <a:ext uri="{FF2B5EF4-FFF2-40B4-BE49-F238E27FC236}">
                <a16:creationId xmlns:a16="http://schemas.microsoft.com/office/drawing/2014/main" id="{ED023DC9-430F-4612-B206-2062F42693BB}"/>
              </a:ext>
            </a:extLst>
          </p:cNvPr>
          <p:cNvSpPr/>
          <p:nvPr/>
        </p:nvSpPr>
        <p:spPr>
          <a:xfrm>
            <a:off x="7877324" y="4976786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星形: 五角 109">
            <a:extLst>
              <a:ext uri="{FF2B5EF4-FFF2-40B4-BE49-F238E27FC236}">
                <a16:creationId xmlns:a16="http://schemas.microsoft.com/office/drawing/2014/main" id="{F5906C0D-D622-4115-8FB6-3E7F386506BB}"/>
              </a:ext>
            </a:extLst>
          </p:cNvPr>
          <p:cNvSpPr/>
          <p:nvPr/>
        </p:nvSpPr>
        <p:spPr>
          <a:xfrm>
            <a:off x="7861157" y="5309433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五邊形 110">
            <a:extLst>
              <a:ext uri="{FF2B5EF4-FFF2-40B4-BE49-F238E27FC236}">
                <a16:creationId xmlns:a16="http://schemas.microsoft.com/office/drawing/2014/main" id="{DDA706ED-262C-4B52-9FF9-F97313527ACA}"/>
              </a:ext>
            </a:extLst>
          </p:cNvPr>
          <p:cNvSpPr/>
          <p:nvPr/>
        </p:nvSpPr>
        <p:spPr>
          <a:xfrm>
            <a:off x="3653629" y="1368586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五邊形 111">
            <a:extLst>
              <a:ext uri="{FF2B5EF4-FFF2-40B4-BE49-F238E27FC236}">
                <a16:creationId xmlns:a16="http://schemas.microsoft.com/office/drawing/2014/main" id="{E763C11F-6ACB-4B2B-BD8C-C42DC64F398A}"/>
              </a:ext>
            </a:extLst>
          </p:cNvPr>
          <p:cNvSpPr/>
          <p:nvPr/>
        </p:nvSpPr>
        <p:spPr>
          <a:xfrm>
            <a:off x="3665681" y="1661549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五邊形 112">
            <a:extLst>
              <a:ext uri="{FF2B5EF4-FFF2-40B4-BE49-F238E27FC236}">
                <a16:creationId xmlns:a16="http://schemas.microsoft.com/office/drawing/2014/main" id="{436F202C-25B8-4E67-AA78-124E8E885452}"/>
              </a:ext>
            </a:extLst>
          </p:cNvPr>
          <p:cNvSpPr/>
          <p:nvPr/>
        </p:nvSpPr>
        <p:spPr>
          <a:xfrm>
            <a:off x="3679608" y="1953099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五邊形 113">
            <a:extLst>
              <a:ext uri="{FF2B5EF4-FFF2-40B4-BE49-F238E27FC236}">
                <a16:creationId xmlns:a16="http://schemas.microsoft.com/office/drawing/2014/main" id="{F5A125E9-0264-4D3A-9263-C2234F9C1B08}"/>
              </a:ext>
            </a:extLst>
          </p:cNvPr>
          <p:cNvSpPr/>
          <p:nvPr/>
        </p:nvSpPr>
        <p:spPr>
          <a:xfrm>
            <a:off x="3679608" y="2294964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五邊形 114">
            <a:extLst>
              <a:ext uri="{FF2B5EF4-FFF2-40B4-BE49-F238E27FC236}">
                <a16:creationId xmlns:a16="http://schemas.microsoft.com/office/drawing/2014/main" id="{43D8B11B-5337-4053-ACE4-F527198C8AC8}"/>
              </a:ext>
            </a:extLst>
          </p:cNvPr>
          <p:cNvSpPr/>
          <p:nvPr/>
        </p:nvSpPr>
        <p:spPr>
          <a:xfrm>
            <a:off x="3687436" y="259701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五邊形 115">
            <a:extLst>
              <a:ext uri="{FF2B5EF4-FFF2-40B4-BE49-F238E27FC236}">
                <a16:creationId xmlns:a16="http://schemas.microsoft.com/office/drawing/2014/main" id="{F587A9D5-EC83-4E1C-A885-112FC5C91FD7}"/>
              </a:ext>
            </a:extLst>
          </p:cNvPr>
          <p:cNvSpPr/>
          <p:nvPr/>
        </p:nvSpPr>
        <p:spPr>
          <a:xfrm>
            <a:off x="3646837" y="2904715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五邊形 116">
            <a:extLst>
              <a:ext uri="{FF2B5EF4-FFF2-40B4-BE49-F238E27FC236}">
                <a16:creationId xmlns:a16="http://schemas.microsoft.com/office/drawing/2014/main" id="{0FBE5524-9EA3-4E3D-AAAC-DA7AB164B751}"/>
              </a:ext>
            </a:extLst>
          </p:cNvPr>
          <p:cNvSpPr/>
          <p:nvPr/>
        </p:nvSpPr>
        <p:spPr>
          <a:xfrm>
            <a:off x="3646837" y="379425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五邊形 117">
            <a:extLst>
              <a:ext uri="{FF2B5EF4-FFF2-40B4-BE49-F238E27FC236}">
                <a16:creationId xmlns:a16="http://schemas.microsoft.com/office/drawing/2014/main" id="{38E0C0D7-F569-488B-BD39-026C387BD753}"/>
              </a:ext>
            </a:extLst>
          </p:cNvPr>
          <p:cNvSpPr/>
          <p:nvPr/>
        </p:nvSpPr>
        <p:spPr>
          <a:xfrm>
            <a:off x="3653629" y="4144638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五邊形 118">
            <a:extLst>
              <a:ext uri="{FF2B5EF4-FFF2-40B4-BE49-F238E27FC236}">
                <a16:creationId xmlns:a16="http://schemas.microsoft.com/office/drawing/2014/main" id="{BD0FD0A3-595D-47A2-A17F-79E2A31340CD}"/>
              </a:ext>
            </a:extLst>
          </p:cNvPr>
          <p:cNvSpPr/>
          <p:nvPr/>
        </p:nvSpPr>
        <p:spPr>
          <a:xfrm>
            <a:off x="3664324" y="4450707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五邊形 119">
            <a:extLst>
              <a:ext uri="{FF2B5EF4-FFF2-40B4-BE49-F238E27FC236}">
                <a16:creationId xmlns:a16="http://schemas.microsoft.com/office/drawing/2014/main" id="{28BB7321-1106-41A5-9BEF-27568F4A96EB}"/>
              </a:ext>
            </a:extLst>
          </p:cNvPr>
          <p:cNvSpPr/>
          <p:nvPr/>
        </p:nvSpPr>
        <p:spPr>
          <a:xfrm>
            <a:off x="3653629" y="4726638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五邊形 120">
            <a:extLst>
              <a:ext uri="{FF2B5EF4-FFF2-40B4-BE49-F238E27FC236}">
                <a16:creationId xmlns:a16="http://schemas.microsoft.com/office/drawing/2014/main" id="{59B9475D-2922-4557-9433-1899AC2F97A3}"/>
              </a:ext>
            </a:extLst>
          </p:cNvPr>
          <p:cNvSpPr/>
          <p:nvPr/>
        </p:nvSpPr>
        <p:spPr>
          <a:xfrm>
            <a:off x="3690119" y="5050473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五邊形 121">
            <a:extLst>
              <a:ext uri="{FF2B5EF4-FFF2-40B4-BE49-F238E27FC236}">
                <a16:creationId xmlns:a16="http://schemas.microsoft.com/office/drawing/2014/main" id="{BF039F64-9970-49C4-B1D9-84CC035DC098}"/>
              </a:ext>
            </a:extLst>
          </p:cNvPr>
          <p:cNvSpPr/>
          <p:nvPr/>
        </p:nvSpPr>
        <p:spPr>
          <a:xfrm>
            <a:off x="3888883" y="5268020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五邊形 122">
            <a:extLst>
              <a:ext uri="{FF2B5EF4-FFF2-40B4-BE49-F238E27FC236}">
                <a16:creationId xmlns:a16="http://schemas.microsoft.com/office/drawing/2014/main" id="{6FBF4EA7-E3F8-4A27-85C1-E3DAE3E89FB2}"/>
              </a:ext>
            </a:extLst>
          </p:cNvPr>
          <p:cNvSpPr/>
          <p:nvPr/>
        </p:nvSpPr>
        <p:spPr>
          <a:xfrm>
            <a:off x="5843005" y="380738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五邊形 123">
            <a:extLst>
              <a:ext uri="{FF2B5EF4-FFF2-40B4-BE49-F238E27FC236}">
                <a16:creationId xmlns:a16="http://schemas.microsoft.com/office/drawing/2014/main" id="{C42338EB-A727-404D-8DEC-E93AD07C610D}"/>
              </a:ext>
            </a:extLst>
          </p:cNvPr>
          <p:cNvSpPr/>
          <p:nvPr/>
        </p:nvSpPr>
        <p:spPr>
          <a:xfrm>
            <a:off x="6044453" y="719727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五邊形 127">
            <a:extLst>
              <a:ext uri="{FF2B5EF4-FFF2-40B4-BE49-F238E27FC236}">
                <a16:creationId xmlns:a16="http://schemas.microsoft.com/office/drawing/2014/main" id="{6550C926-AAC3-4AC6-95C5-333D2D68ADC7}"/>
              </a:ext>
            </a:extLst>
          </p:cNvPr>
          <p:cNvSpPr/>
          <p:nvPr/>
        </p:nvSpPr>
        <p:spPr>
          <a:xfrm>
            <a:off x="6265208" y="1005428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五邊形 128">
            <a:extLst>
              <a:ext uri="{FF2B5EF4-FFF2-40B4-BE49-F238E27FC236}">
                <a16:creationId xmlns:a16="http://schemas.microsoft.com/office/drawing/2014/main" id="{19A6DFB7-5077-4BC8-952C-0FAD585783EA}"/>
              </a:ext>
            </a:extLst>
          </p:cNvPr>
          <p:cNvSpPr/>
          <p:nvPr/>
        </p:nvSpPr>
        <p:spPr>
          <a:xfrm>
            <a:off x="6052976" y="1336903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五邊形 129">
            <a:extLst>
              <a:ext uri="{FF2B5EF4-FFF2-40B4-BE49-F238E27FC236}">
                <a16:creationId xmlns:a16="http://schemas.microsoft.com/office/drawing/2014/main" id="{FEC34D6B-0769-494C-BF78-60EAA16973BD}"/>
              </a:ext>
            </a:extLst>
          </p:cNvPr>
          <p:cNvSpPr/>
          <p:nvPr/>
        </p:nvSpPr>
        <p:spPr>
          <a:xfrm>
            <a:off x="6070465" y="1622604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五邊形 130">
            <a:extLst>
              <a:ext uri="{FF2B5EF4-FFF2-40B4-BE49-F238E27FC236}">
                <a16:creationId xmlns:a16="http://schemas.microsoft.com/office/drawing/2014/main" id="{EDE7E2FD-4300-444E-91D8-97B5F417EA7B}"/>
              </a:ext>
            </a:extLst>
          </p:cNvPr>
          <p:cNvSpPr/>
          <p:nvPr/>
        </p:nvSpPr>
        <p:spPr>
          <a:xfrm>
            <a:off x="6044453" y="2267706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五邊形 131">
            <a:extLst>
              <a:ext uri="{FF2B5EF4-FFF2-40B4-BE49-F238E27FC236}">
                <a16:creationId xmlns:a16="http://schemas.microsoft.com/office/drawing/2014/main" id="{5674E2E4-7764-4FCB-AA5F-1FFC2CFBE70F}"/>
              </a:ext>
            </a:extLst>
          </p:cNvPr>
          <p:cNvSpPr/>
          <p:nvPr/>
        </p:nvSpPr>
        <p:spPr>
          <a:xfrm>
            <a:off x="6044453" y="2556280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五邊形 132">
            <a:extLst>
              <a:ext uri="{FF2B5EF4-FFF2-40B4-BE49-F238E27FC236}">
                <a16:creationId xmlns:a16="http://schemas.microsoft.com/office/drawing/2014/main" id="{69E70CA7-DBED-4878-8E47-7344F7B58DFC}"/>
              </a:ext>
            </a:extLst>
          </p:cNvPr>
          <p:cNvSpPr/>
          <p:nvPr/>
        </p:nvSpPr>
        <p:spPr>
          <a:xfrm>
            <a:off x="6235463" y="314727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五邊形 133">
            <a:extLst>
              <a:ext uri="{FF2B5EF4-FFF2-40B4-BE49-F238E27FC236}">
                <a16:creationId xmlns:a16="http://schemas.microsoft.com/office/drawing/2014/main" id="{1EF45060-3324-4CF1-ABBA-F17079F6D1D7}"/>
              </a:ext>
            </a:extLst>
          </p:cNvPr>
          <p:cNvSpPr/>
          <p:nvPr/>
        </p:nvSpPr>
        <p:spPr>
          <a:xfrm>
            <a:off x="6010839" y="3508190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五邊形 134">
            <a:extLst>
              <a:ext uri="{FF2B5EF4-FFF2-40B4-BE49-F238E27FC236}">
                <a16:creationId xmlns:a16="http://schemas.microsoft.com/office/drawing/2014/main" id="{07935C8A-5A0E-406E-BBAB-986D67F994E9}"/>
              </a:ext>
            </a:extLst>
          </p:cNvPr>
          <p:cNvSpPr/>
          <p:nvPr/>
        </p:nvSpPr>
        <p:spPr>
          <a:xfrm>
            <a:off x="6023398" y="3813673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五邊形 135">
            <a:extLst>
              <a:ext uri="{FF2B5EF4-FFF2-40B4-BE49-F238E27FC236}">
                <a16:creationId xmlns:a16="http://schemas.microsoft.com/office/drawing/2014/main" id="{0C4B9CF6-448B-4CE9-B0DC-51643D8502BF}"/>
              </a:ext>
            </a:extLst>
          </p:cNvPr>
          <p:cNvSpPr/>
          <p:nvPr/>
        </p:nvSpPr>
        <p:spPr>
          <a:xfrm>
            <a:off x="6210978" y="4392108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五邊形 136">
            <a:extLst>
              <a:ext uri="{FF2B5EF4-FFF2-40B4-BE49-F238E27FC236}">
                <a16:creationId xmlns:a16="http://schemas.microsoft.com/office/drawing/2014/main" id="{8B3238C0-9AE1-44FA-A2C6-7E55B528EF83}"/>
              </a:ext>
            </a:extLst>
          </p:cNvPr>
          <p:cNvSpPr/>
          <p:nvPr/>
        </p:nvSpPr>
        <p:spPr>
          <a:xfrm>
            <a:off x="6236583" y="4715958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五邊形 137">
            <a:extLst>
              <a:ext uri="{FF2B5EF4-FFF2-40B4-BE49-F238E27FC236}">
                <a16:creationId xmlns:a16="http://schemas.microsoft.com/office/drawing/2014/main" id="{FE29A413-C245-4A34-8AFD-F16249FC6F18}"/>
              </a:ext>
            </a:extLst>
          </p:cNvPr>
          <p:cNvSpPr/>
          <p:nvPr/>
        </p:nvSpPr>
        <p:spPr>
          <a:xfrm>
            <a:off x="6044453" y="534645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五邊形 138">
            <a:extLst>
              <a:ext uri="{FF2B5EF4-FFF2-40B4-BE49-F238E27FC236}">
                <a16:creationId xmlns:a16="http://schemas.microsoft.com/office/drawing/2014/main" id="{FF647042-5999-479C-8B3E-C2CE1AC65F66}"/>
              </a:ext>
            </a:extLst>
          </p:cNvPr>
          <p:cNvSpPr/>
          <p:nvPr/>
        </p:nvSpPr>
        <p:spPr>
          <a:xfrm>
            <a:off x="7978588" y="379141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五邊形 139">
            <a:extLst>
              <a:ext uri="{FF2B5EF4-FFF2-40B4-BE49-F238E27FC236}">
                <a16:creationId xmlns:a16="http://schemas.microsoft.com/office/drawing/2014/main" id="{A679629B-6613-44C7-A814-D04E3DD7E72D}"/>
              </a:ext>
            </a:extLst>
          </p:cNvPr>
          <p:cNvSpPr/>
          <p:nvPr/>
        </p:nvSpPr>
        <p:spPr>
          <a:xfrm>
            <a:off x="8381999" y="716010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五邊形 140">
            <a:extLst>
              <a:ext uri="{FF2B5EF4-FFF2-40B4-BE49-F238E27FC236}">
                <a16:creationId xmlns:a16="http://schemas.microsoft.com/office/drawing/2014/main" id="{10A76581-4E5B-448B-B534-E65121595163}"/>
              </a:ext>
            </a:extLst>
          </p:cNvPr>
          <p:cNvSpPr/>
          <p:nvPr/>
        </p:nvSpPr>
        <p:spPr>
          <a:xfrm>
            <a:off x="8156991" y="103676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五邊形 141">
            <a:extLst>
              <a:ext uri="{FF2B5EF4-FFF2-40B4-BE49-F238E27FC236}">
                <a16:creationId xmlns:a16="http://schemas.microsoft.com/office/drawing/2014/main" id="{21F5BCE1-54EB-4F45-A6BF-1400FBA5669E}"/>
              </a:ext>
            </a:extLst>
          </p:cNvPr>
          <p:cNvSpPr/>
          <p:nvPr/>
        </p:nvSpPr>
        <p:spPr>
          <a:xfrm>
            <a:off x="8202705" y="1356364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五邊形 142">
            <a:extLst>
              <a:ext uri="{FF2B5EF4-FFF2-40B4-BE49-F238E27FC236}">
                <a16:creationId xmlns:a16="http://schemas.microsoft.com/office/drawing/2014/main" id="{FAF2712D-1F53-425B-B713-5A9182260730}"/>
              </a:ext>
            </a:extLst>
          </p:cNvPr>
          <p:cNvSpPr/>
          <p:nvPr/>
        </p:nvSpPr>
        <p:spPr>
          <a:xfrm>
            <a:off x="8389162" y="1675506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五邊形 143">
            <a:extLst>
              <a:ext uri="{FF2B5EF4-FFF2-40B4-BE49-F238E27FC236}">
                <a16:creationId xmlns:a16="http://schemas.microsoft.com/office/drawing/2014/main" id="{AF7F8BBB-4C06-4117-B632-75B9C8E6BCAF}"/>
              </a:ext>
            </a:extLst>
          </p:cNvPr>
          <p:cNvSpPr/>
          <p:nvPr/>
        </p:nvSpPr>
        <p:spPr>
          <a:xfrm>
            <a:off x="8129186" y="2000520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五邊形 144">
            <a:extLst>
              <a:ext uri="{FF2B5EF4-FFF2-40B4-BE49-F238E27FC236}">
                <a16:creationId xmlns:a16="http://schemas.microsoft.com/office/drawing/2014/main" id="{9AF79908-D93F-4115-B3FE-28E5A387221D}"/>
              </a:ext>
            </a:extLst>
          </p:cNvPr>
          <p:cNvSpPr/>
          <p:nvPr/>
        </p:nvSpPr>
        <p:spPr>
          <a:xfrm>
            <a:off x="8156991" y="228022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五邊形 145">
            <a:extLst>
              <a:ext uri="{FF2B5EF4-FFF2-40B4-BE49-F238E27FC236}">
                <a16:creationId xmlns:a16="http://schemas.microsoft.com/office/drawing/2014/main" id="{40D7CA88-A5FC-4C2F-9FA9-29492D41DDE1}"/>
              </a:ext>
            </a:extLst>
          </p:cNvPr>
          <p:cNvSpPr/>
          <p:nvPr/>
        </p:nvSpPr>
        <p:spPr>
          <a:xfrm>
            <a:off x="8193740" y="259701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五邊形 146">
            <a:extLst>
              <a:ext uri="{FF2B5EF4-FFF2-40B4-BE49-F238E27FC236}">
                <a16:creationId xmlns:a16="http://schemas.microsoft.com/office/drawing/2014/main" id="{C9E4B84A-6DA3-4B16-B877-4DF2221CC083}"/>
              </a:ext>
            </a:extLst>
          </p:cNvPr>
          <p:cNvSpPr/>
          <p:nvPr/>
        </p:nvSpPr>
        <p:spPr>
          <a:xfrm>
            <a:off x="8202705" y="2882490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五邊形 147">
            <a:extLst>
              <a:ext uri="{FF2B5EF4-FFF2-40B4-BE49-F238E27FC236}">
                <a16:creationId xmlns:a16="http://schemas.microsoft.com/office/drawing/2014/main" id="{FA54B148-8C7F-49C8-85D8-56FFD20F7319}"/>
              </a:ext>
            </a:extLst>
          </p:cNvPr>
          <p:cNvSpPr/>
          <p:nvPr/>
        </p:nvSpPr>
        <p:spPr>
          <a:xfrm>
            <a:off x="8193740" y="3487212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五邊形 148">
            <a:extLst>
              <a:ext uri="{FF2B5EF4-FFF2-40B4-BE49-F238E27FC236}">
                <a16:creationId xmlns:a16="http://schemas.microsoft.com/office/drawing/2014/main" id="{DB4CED25-2E47-4C8F-B827-FFC7E228936D}"/>
              </a:ext>
            </a:extLst>
          </p:cNvPr>
          <p:cNvSpPr/>
          <p:nvPr/>
        </p:nvSpPr>
        <p:spPr>
          <a:xfrm>
            <a:off x="8238564" y="3167968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五邊形 149">
            <a:extLst>
              <a:ext uri="{FF2B5EF4-FFF2-40B4-BE49-F238E27FC236}">
                <a16:creationId xmlns:a16="http://schemas.microsoft.com/office/drawing/2014/main" id="{A98AA0EE-8400-46EE-8628-43E4D8E11364}"/>
              </a:ext>
            </a:extLst>
          </p:cNvPr>
          <p:cNvSpPr/>
          <p:nvPr/>
        </p:nvSpPr>
        <p:spPr>
          <a:xfrm>
            <a:off x="8202705" y="3780365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五邊形 150">
            <a:extLst>
              <a:ext uri="{FF2B5EF4-FFF2-40B4-BE49-F238E27FC236}">
                <a16:creationId xmlns:a16="http://schemas.microsoft.com/office/drawing/2014/main" id="{8EA70080-43F9-4E7F-A39C-AC5D2EE63260}"/>
              </a:ext>
            </a:extLst>
          </p:cNvPr>
          <p:cNvSpPr/>
          <p:nvPr/>
        </p:nvSpPr>
        <p:spPr>
          <a:xfrm>
            <a:off x="8211669" y="4110160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五邊形 151">
            <a:extLst>
              <a:ext uri="{FF2B5EF4-FFF2-40B4-BE49-F238E27FC236}">
                <a16:creationId xmlns:a16="http://schemas.microsoft.com/office/drawing/2014/main" id="{812C9836-9428-4A0B-859E-53AFA22F19E2}"/>
              </a:ext>
            </a:extLst>
          </p:cNvPr>
          <p:cNvSpPr/>
          <p:nvPr/>
        </p:nvSpPr>
        <p:spPr>
          <a:xfrm>
            <a:off x="8224675" y="4399756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五邊形 152">
            <a:extLst>
              <a:ext uri="{FF2B5EF4-FFF2-40B4-BE49-F238E27FC236}">
                <a16:creationId xmlns:a16="http://schemas.microsoft.com/office/drawing/2014/main" id="{C05D85F5-A757-4F73-BF65-A8C8D6A4B073}"/>
              </a:ext>
            </a:extLst>
          </p:cNvPr>
          <p:cNvSpPr/>
          <p:nvPr/>
        </p:nvSpPr>
        <p:spPr>
          <a:xfrm>
            <a:off x="8232313" y="4743314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五邊形 153">
            <a:extLst>
              <a:ext uri="{FF2B5EF4-FFF2-40B4-BE49-F238E27FC236}">
                <a16:creationId xmlns:a16="http://schemas.microsoft.com/office/drawing/2014/main" id="{3518657E-ADB4-42D1-AB76-ABE385BA833D}"/>
              </a:ext>
            </a:extLst>
          </p:cNvPr>
          <p:cNvSpPr/>
          <p:nvPr/>
        </p:nvSpPr>
        <p:spPr>
          <a:xfrm>
            <a:off x="8211669" y="5050473"/>
            <a:ext cx="259976" cy="23308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星形: 五角 154">
            <a:extLst>
              <a:ext uri="{FF2B5EF4-FFF2-40B4-BE49-F238E27FC236}">
                <a16:creationId xmlns:a16="http://schemas.microsoft.com/office/drawing/2014/main" id="{37F0953C-DA40-4554-9610-1952A759C697}"/>
              </a:ext>
            </a:extLst>
          </p:cNvPr>
          <p:cNvSpPr/>
          <p:nvPr/>
        </p:nvSpPr>
        <p:spPr>
          <a:xfrm>
            <a:off x="7879971" y="3132524"/>
            <a:ext cx="295834" cy="299697"/>
          </a:xfrm>
          <a:prstGeom prst="star5">
            <a:avLst>
              <a:gd name="adj" fmla="val 16392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23984CEE-3859-471D-AEF4-99DC24FB0D19}"/>
              </a:ext>
            </a:extLst>
          </p:cNvPr>
          <p:cNvSpPr txBox="1"/>
          <p:nvPr/>
        </p:nvSpPr>
        <p:spPr>
          <a:xfrm>
            <a:off x="80683" y="0"/>
            <a:ext cx="392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appendEnergyTT.tlite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426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35E0B2C-5E58-4334-B010-7C31D077F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720"/>
          <a:stretch/>
        </p:blipFill>
        <p:spPr>
          <a:xfrm>
            <a:off x="4049806" y="330607"/>
            <a:ext cx="4092388" cy="619678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683B35C-1D14-4C6B-9605-E6CE08BB1E51}"/>
              </a:ext>
            </a:extLst>
          </p:cNvPr>
          <p:cNvSpPr txBox="1"/>
          <p:nvPr/>
        </p:nvSpPr>
        <p:spPr>
          <a:xfrm>
            <a:off x="80683" y="0"/>
            <a:ext cx="392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appendEnergyTT.tlite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42575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485</TotalTime>
  <Words>461</Words>
  <Application>Microsoft Office PowerPoint</Application>
  <PresentationFormat>寬螢幕</PresentationFormat>
  <Paragraphs>133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Rockwell</vt:lpstr>
      <vt:lpstr>圖庫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黃侯弼</dc:creator>
  <cp:lastModifiedBy>黃侯弼</cp:lastModifiedBy>
  <cp:revision>24</cp:revision>
  <dcterms:created xsi:type="dcterms:W3CDTF">2021-07-30T02:32:52Z</dcterms:created>
  <dcterms:modified xsi:type="dcterms:W3CDTF">2021-08-05T02:43:22Z</dcterms:modified>
</cp:coreProperties>
</file>