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BEE22F-5EEA-2D4B-882A-9FD3ACABBF99}">
          <p14:sldIdLst>
            <p14:sldId id="256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767171"/>
    <a:srgbClr val="E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 autoAdjust="0"/>
    <p:restoredTop sz="93333"/>
  </p:normalViewPr>
  <p:slideViewPr>
    <p:cSldViewPr snapToGrid="0">
      <p:cViewPr varScale="1">
        <p:scale>
          <a:sx n="119" d="100"/>
          <a:sy n="119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AF58-9C3E-7B45-8FB3-10A1ACA3BBC0}" type="datetimeFigureOut">
              <a:rPr kumimoji="1" lang="zh-TW" altLang="en-US" smtClean="0"/>
              <a:t>2021/9/16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B9BC-2944-5B41-BC60-9E469CC5B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462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啟動函示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99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C55CF-9329-49CD-98AE-B4782021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45E1-6418-4C85-A2BA-387A5B99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48795-B8C1-4AFB-B0F4-4B91918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58435-1EF4-40E8-9681-4E4C74BD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98BF3-A240-4FA6-B53E-E59CBB7B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4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E5783-6069-40A1-B07D-ED35B08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7F8068-429E-4F49-8FFB-3C24793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F3B82-DCDE-4663-B9FC-DF542B7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4F307-E388-4717-8BAF-B03997C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67087-84DE-4585-A25A-ECBEE0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726F6F-A639-452E-A07C-52AC1B57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B0CDE-9FFA-4250-AEF0-1D6DB16C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19806-E1F5-4204-8907-E10E075C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A45E6-02BE-4EFC-90AB-4D12CC0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425FA-33B3-4F39-8E2F-8954245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3B93-8C57-4C3A-954E-57921DE4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BA529-7A16-4BAF-9CE2-A598BFD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17AD1-03FA-485F-B1CD-E512125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17FDC-E0B7-49E3-A23E-A2CA295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47A71-49CF-4F76-9A4A-A71894F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76D8-4353-4F07-B86D-CE010A1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0EF94-5758-4445-9ACB-5220980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9C089-1E73-4CB7-A35D-03C91A7B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E20E0-04EB-4E0B-8FC2-50C2A3B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E6AE7-17FB-46D6-9B87-6F8575C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12F-B733-49AF-8B7C-2871B02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5DD87-DF90-424E-B2EA-F9461633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376701-FAB4-4C91-A72F-B4A27A2A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C917F-8236-4991-8C28-6E28D29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265F7-3555-42F2-8911-5A554E0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8E813-EA36-4218-8D4E-1F5B003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81D80-CBB6-4F21-BF60-A678DEDF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06BDE-BB2A-4AE6-BB40-37FAE3EE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441F0-0A52-4EE3-9A91-4E6013A2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EE26C-6FFC-4994-B083-AD82274C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7122C-A3EE-4546-9082-0D13AB3E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BCD419-9F8C-4312-8449-2268017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6F75B9-813C-4F25-9D1E-3DD3800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E6EFBA-3F1B-4A28-8126-F13E4C3C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95954-8E92-4EB0-A454-305B7F0F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3567F-BA8A-4F08-9D15-A7BA827A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D2815-0F3E-43B9-B8E1-94365B0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A9155-C8A8-4D39-8533-D1AAE395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CB6706-8E46-4208-B0C7-E08230B5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1B58C4-A230-4AF8-A546-AAE00F1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DC68C-E95A-4739-B8D1-6EA3A9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674B1-1D5F-4C0F-BF65-48CFC7ED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E5800-429D-4908-B0D1-B29AAA1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8F22E-E612-4330-B02A-5C8F062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B51FC-97C0-418A-9960-8DD18AD9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A3730-A919-4EF3-9FCD-943CEA5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5DBB0-DAD4-4C87-8615-CAD77C6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3A3A6-3AD1-4CE3-A473-4E38ECF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F4A64D-8729-4069-8D44-CF716E690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7372B-57D1-496E-9C9C-65329F09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01DDE-1D06-486B-9B67-8D86D773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07733-7E78-4601-BB2A-0781793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E0575-7844-471D-902C-80F13C3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E7910D-5D6F-4F6B-9AA9-675EBCF4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0F8EF4-EC13-400F-BBDD-858FEA6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23A6-2557-4B95-BFD8-25F2476A7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ABEE-96E9-4CCE-B802-2D31EA97C927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167D5-D9F6-4B43-B124-BD1451E4F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4EA92-6976-4575-B200-A42FC509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41040C-8237-4D25-A4AD-9699823154DF}"/>
              </a:ext>
            </a:extLst>
          </p:cNvPr>
          <p:cNvSpPr txBox="1"/>
          <p:nvPr/>
        </p:nvSpPr>
        <p:spPr>
          <a:xfrm>
            <a:off x="-1" y="145683"/>
            <a:ext cx="413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TT_Softmax.tflite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F3FE86-D9E0-4DBE-BFE4-F6D9FC31A065}"/>
              </a:ext>
            </a:extLst>
          </p:cNvPr>
          <p:cNvSpPr txBox="1"/>
          <p:nvPr/>
        </p:nvSpPr>
        <p:spPr>
          <a:xfrm>
            <a:off x="8849832" y="1893878"/>
            <a:ext cx="363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 = 1.0000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 =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2.4567e-04</a:t>
            </a: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=96.88%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=15.68%</a:t>
            </a:r>
          </a:p>
          <a:p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=97.92%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=29.32%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3E605DE-8549-2A4F-AFC1-9E91AB65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86" y="177277"/>
            <a:ext cx="4835627" cy="6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11902" y="-39171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36645"/>
              </p:ext>
            </p:extLst>
          </p:nvPr>
        </p:nvGraphicFramePr>
        <p:xfrm>
          <a:off x="167343" y="701736"/>
          <a:ext cx="5928657" cy="24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19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1976219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1976219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808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808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</a:t>
                      </a:r>
                      <a:r>
                        <a:rPr lang="zh-TW" altLang="en-US" dirty="0"/>
                        <a:t>個</a:t>
                      </a:r>
                      <a:endParaRPr lang="en-US" altLang="zh-TW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6.48%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159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23.98%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808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無贅詞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12.97%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375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56.56%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04640"/>
              </p:ext>
            </p:extLst>
          </p:nvPr>
        </p:nvGraphicFramePr>
        <p:xfrm>
          <a:off x="7104072" y="1101923"/>
          <a:ext cx="2013184" cy="7540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546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98463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12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43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714203" y="3389829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64626" y="343896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B9AC796D-9171-4F7C-9B4B-A0C5D4AD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59074"/>
              </p:ext>
            </p:extLst>
          </p:nvPr>
        </p:nvGraphicFramePr>
        <p:xfrm>
          <a:off x="4094718" y="3577529"/>
          <a:ext cx="2013184" cy="3106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663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3437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4138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5314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63.04%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36.95%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21.27%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417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 err="1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55032"/>
              </p:ext>
            </p:extLst>
          </p:nvPr>
        </p:nvGraphicFramePr>
        <p:xfrm>
          <a:off x="7087187" y="4060435"/>
          <a:ext cx="2013184" cy="2329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6565"/>
                  </a:ext>
                </a:extLst>
              </a:tr>
            </a:tbl>
          </a:graphicData>
        </a:graphic>
      </p:graphicFrame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3E002F53-4A9A-8348-942E-A9774E2A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81763"/>
              </p:ext>
            </p:extLst>
          </p:nvPr>
        </p:nvGraphicFramePr>
        <p:xfrm>
          <a:off x="9638514" y="1107599"/>
          <a:ext cx="2013184" cy="7766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159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46352"/>
                  </a:ext>
                </a:extLst>
              </a:tr>
            </a:tbl>
          </a:graphicData>
        </a:graphic>
      </p:graphicFrame>
      <p:graphicFrame>
        <p:nvGraphicFramePr>
          <p:cNvPr id="17" name="表格 12">
            <a:extLst>
              <a:ext uri="{FF2B5EF4-FFF2-40B4-BE49-F238E27FC236}">
                <a16:creationId xmlns:a16="http://schemas.microsoft.com/office/drawing/2014/main" id="{DA1224ED-41F3-8A4C-AB8E-E786E3CDE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50063"/>
              </p:ext>
            </p:extLst>
          </p:nvPr>
        </p:nvGraphicFramePr>
        <p:xfrm>
          <a:off x="9638514" y="4078647"/>
          <a:ext cx="2013184" cy="2329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375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0" y="-39171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9379"/>
              </p:ext>
            </p:extLst>
          </p:nvPr>
        </p:nvGraphicFramePr>
        <p:xfrm>
          <a:off x="167343" y="701736"/>
          <a:ext cx="5928657" cy="24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19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1976219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1976219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808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:65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808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r>
                        <a:rPr lang="zh-TW" altLang="en-US" dirty="0"/>
                        <a:t>個</a:t>
                      </a:r>
                      <a:endParaRPr lang="en-US" altLang="zh-TW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9.91%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351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58.01%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808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無贅詞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8.26%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23.8%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85815"/>
              </p:ext>
            </p:extLst>
          </p:nvPr>
        </p:nvGraphicFramePr>
        <p:xfrm>
          <a:off x="7104072" y="1101923"/>
          <a:ext cx="2013184" cy="7540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546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98463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12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714203" y="3389829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64626" y="3438967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B9AC796D-9171-4F7C-9B4B-A0C5D4AD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2964"/>
              </p:ext>
            </p:extLst>
          </p:nvPr>
        </p:nvGraphicFramePr>
        <p:xfrm>
          <a:off x="4094718" y="3577529"/>
          <a:ext cx="2013184" cy="31066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3437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4138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5314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:33.71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66.27%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14.59%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4331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chen2.wav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40884"/>
              </p:ext>
            </p:extLst>
          </p:nvPr>
        </p:nvGraphicFramePr>
        <p:xfrm>
          <a:off x="7087187" y="4060435"/>
          <a:ext cx="2013184" cy="2329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50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6565"/>
                  </a:ext>
                </a:extLst>
              </a:tr>
            </a:tbl>
          </a:graphicData>
        </a:graphic>
      </p:graphicFrame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3E002F53-4A9A-8348-942E-A9774E2A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31981"/>
              </p:ext>
            </p:extLst>
          </p:nvPr>
        </p:nvGraphicFramePr>
        <p:xfrm>
          <a:off x="9638514" y="1107599"/>
          <a:ext cx="2013184" cy="7766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351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46352"/>
                  </a:ext>
                </a:extLst>
              </a:tr>
            </a:tbl>
          </a:graphicData>
        </a:graphic>
      </p:graphicFrame>
      <p:graphicFrame>
        <p:nvGraphicFramePr>
          <p:cNvPr id="17" name="表格 12">
            <a:extLst>
              <a:ext uri="{FF2B5EF4-FFF2-40B4-BE49-F238E27FC236}">
                <a16:creationId xmlns:a16="http://schemas.microsoft.com/office/drawing/2014/main" id="{DA1224ED-41F3-8A4C-AB8E-E786E3CDE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30795"/>
              </p:ext>
            </p:extLst>
          </p:nvPr>
        </p:nvGraphicFramePr>
        <p:xfrm>
          <a:off x="9638514" y="4078647"/>
          <a:ext cx="2013184" cy="2329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144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273</Words>
  <Application>Microsoft Macintosh PowerPoint</Application>
  <PresentationFormat>寬螢幕</PresentationFormat>
  <Paragraphs>158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許紹畇</cp:lastModifiedBy>
  <cp:revision>10</cp:revision>
  <dcterms:created xsi:type="dcterms:W3CDTF">2021-09-07T13:24:18Z</dcterms:created>
  <dcterms:modified xsi:type="dcterms:W3CDTF">2021-09-16T08:25:13Z</dcterms:modified>
</cp:coreProperties>
</file>