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3" r:id="rId3"/>
    <p:sldId id="294" r:id="rId4"/>
    <p:sldId id="297" r:id="rId5"/>
    <p:sldId id="298" r:id="rId6"/>
    <p:sldId id="299" r:id="rId7"/>
    <p:sldId id="295" r:id="rId8"/>
    <p:sldId id="296" r:id="rId9"/>
    <p:sldId id="300" r:id="rId10"/>
    <p:sldId id="302" r:id="rId11"/>
    <p:sldId id="303" r:id="rId12"/>
    <p:sldId id="29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76662" autoAdjust="0"/>
  </p:normalViewPr>
  <p:slideViewPr>
    <p:cSldViewPr snapToGrid="0">
      <p:cViewPr varScale="1">
        <p:scale>
          <a:sx n="65" d="100"/>
          <a:sy n="65" d="100"/>
        </p:scale>
        <p:origin x="15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133D7-446E-4C23-B6D2-B9B75D58DBBB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6BB2-9BCC-40DF-9D48-372B7D720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4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特徵提取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548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5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5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#(</a:t>
            </a:r>
            <a:r>
              <a:rPr lang="zh-TW" altLang="en-US" dirty="0"/>
              <a:t>導入</a:t>
            </a:r>
            <a:r>
              <a:rPr lang="en-US" altLang="zh-TW" dirty="0" err="1"/>
              <a:t>os</a:t>
            </a:r>
            <a:r>
              <a:rPr lang="en-US" altLang="zh-TW" dirty="0"/>
              <a:t>)</a:t>
            </a:r>
            <a:r>
              <a:rPr lang="zh-TW" altLang="en-US" dirty="0"/>
              <a:t>處理</a:t>
            </a:r>
            <a:r>
              <a:rPr lang="en-US" altLang="zh-TW" dirty="0" err="1"/>
              <a:t>librosa</a:t>
            </a:r>
            <a:r>
              <a:rPr lang="zh-TW" altLang="en-US" dirty="0"/>
              <a:t>文件</a:t>
            </a:r>
            <a:r>
              <a:rPr lang="en-US" altLang="zh-TW" dirty="0"/>
              <a:t>&amp;</a:t>
            </a:r>
            <a:r>
              <a:rPr lang="zh-TW" altLang="en-US" dirty="0"/>
              <a:t>對音檔採樣</a:t>
            </a:r>
            <a:endParaRPr lang="en-US" altLang="zh-TW" dirty="0"/>
          </a:p>
          <a:p>
            <a:r>
              <a:rPr lang="zh-TW" altLang="en-US" dirty="0"/>
              <a:t>指定檔案路徑將之前錄的音檔分類列出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1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創建一個可看見所有音檔分類的列表</a:t>
            </a:r>
            <a:endParaRPr lang="en-US" altLang="zh-TW" dirty="0"/>
          </a:p>
          <a:p>
            <a:r>
              <a:rPr lang="zh-TW" altLang="en-US" dirty="0"/>
              <a:t>若列表中有噪音 也可利用</a:t>
            </a:r>
            <a:r>
              <a:rPr lang="en-US" altLang="zh-TW" dirty="0"/>
              <a:t>.remove</a:t>
            </a:r>
            <a:r>
              <a:rPr lang="zh-TW" altLang="en-US" dirty="0"/>
              <a:t>訓練一個自動過濾噪音的模型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可使用這段程式查看每個音檔分類有各有幾個樣本數以及總樣本數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26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#</a:t>
            </a:r>
            <a:r>
              <a:rPr lang="zh-TW" altLang="en-US" dirty="0"/>
              <a:t>設定訓練方式 </a:t>
            </a:r>
            <a:r>
              <a:rPr lang="en-US" altLang="zh-TW" dirty="0"/>
              <a:t>10%</a:t>
            </a:r>
            <a:r>
              <a:rPr lang="zh-TW" altLang="en-US" dirty="0"/>
              <a:t>做交叉驗證、</a:t>
            </a:r>
            <a:r>
              <a:rPr lang="en-US" altLang="zh-TW" dirty="0"/>
              <a:t>10%</a:t>
            </a:r>
            <a:r>
              <a:rPr lang="zh-TW" altLang="en-US" dirty="0"/>
              <a:t>測試驗證</a:t>
            </a:r>
            <a:endParaRPr lang="en-US" altLang="zh-TW" dirty="0"/>
          </a:p>
          <a:p>
            <a:r>
              <a:rPr lang="zh-TW" altLang="en-US" dirty="0"/>
              <a:t>下</a:t>
            </a:r>
            <a:r>
              <a:rPr lang="en-US" altLang="zh-TW" dirty="0"/>
              <a:t>:</a:t>
            </a:r>
            <a:r>
              <a:rPr lang="zh-TW" altLang="en-US" dirty="0"/>
              <a:t>  創建所有文件的列表 ，列出完整路徑和文件名稱、創建自動依照字母順序幫單詞分配</a:t>
            </a:r>
            <a:r>
              <a:rPr lang="en-US" altLang="zh-TW" dirty="0"/>
              <a:t>y</a:t>
            </a:r>
            <a:r>
              <a:rPr lang="zh-TW" altLang="en-US" dirty="0"/>
              <a:t>值功能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這排數字代表音檔資料夾理的音檔數量，由上至下依序分配</a:t>
            </a:r>
            <a:r>
              <a:rPr lang="en-US" altLang="zh-TW" dirty="0"/>
              <a:t>0~6</a:t>
            </a:r>
            <a:r>
              <a:rPr lang="zh-TW" altLang="en-US" dirty="0"/>
              <a:t> ，第一個音檔有</a:t>
            </a:r>
            <a:r>
              <a:rPr lang="en-US" altLang="zh-TW" dirty="0"/>
              <a:t>9</a:t>
            </a:r>
            <a:r>
              <a:rPr lang="zh-TW" altLang="en-US" dirty="0"/>
              <a:t>個，所以總共有</a:t>
            </a:r>
            <a:r>
              <a:rPr lang="en-US" altLang="zh-TW" dirty="0"/>
              <a:t>9</a:t>
            </a:r>
            <a:r>
              <a:rPr lang="zh-TW" altLang="en-US" dirty="0"/>
              <a:t>個</a:t>
            </a:r>
            <a:r>
              <a:rPr lang="en-US" altLang="zh-TW" dirty="0"/>
              <a:t>0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第二個音檔</a:t>
            </a:r>
            <a:r>
              <a:rPr lang="en-US" altLang="zh-TW" dirty="0"/>
              <a:t>9</a:t>
            </a:r>
            <a:r>
              <a:rPr lang="zh-TW" altLang="en-US" dirty="0"/>
              <a:t>個所以</a:t>
            </a:r>
            <a:r>
              <a:rPr lang="en-US" altLang="zh-TW" dirty="0"/>
              <a:t>9</a:t>
            </a:r>
            <a:r>
              <a:rPr lang="zh-TW" altLang="en-US" dirty="0"/>
              <a:t>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6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可使用</a:t>
            </a:r>
            <a:r>
              <a:rPr lang="en-US" altLang="zh-TW" dirty="0"/>
              <a:t>python zip</a:t>
            </a:r>
            <a:r>
              <a:rPr lang="zh-TW" altLang="en-US" dirty="0"/>
              <a:t>命令連結所有檔案名稱 、</a:t>
            </a:r>
            <a:r>
              <a:rPr lang="en-US" altLang="zh-TW" dirty="0"/>
              <a:t>y</a:t>
            </a:r>
            <a:r>
              <a:rPr lang="zh-TW" altLang="en-US" dirty="0"/>
              <a:t>值</a:t>
            </a:r>
            <a:endParaRPr lang="en-US" altLang="zh-TW" dirty="0"/>
          </a:p>
          <a:p>
            <a:r>
              <a:rPr lang="zh-TW" altLang="en-US" dirty="0"/>
              <a:t>可在這個圖表看到</a:t>
            </a:r>
            <a:endParaRPr lang="en-US" altLang="zh-TW" dirty="0"/>
          </a:p>
          <a:p>
            <a:r>
              <a:rPr lang="zh-TW" altLang="en-US" dirty="0"/>
              <a:t>帶有相關</a:t>
            </a:r>
            <a:r>
              <a:rPr lang="en-US" altLang="zh-TW" dirty="0"/>
              <a:t>y</a:t>
            </a:r>
            <a:r>
              <a:rPr lang="zh-TW" altLang="en-US" dirty="0"/>
              <a:t>值的文件名比該文件多  、</a:t>
            </a:r>
            <a:endParaRPr lang="en-US" altLang="zh-TW" dirty="0"/>
          </a:p>
          <a:p>
            <a:r>
              <a:rPr lang="zh-TW" altLang="en-US" dirty="0"/>
              <a:t>也可看到隨機洗牌後，</a:t>
            </a:r>
            <a:r>
              <a:rPr lang="en-US" altLang="zh-TW" dirty="0"/>
              <a:t>y</a:t>
            </a:r>
            <a:r>
              <a:rPr lang="zh-TW" altLang="en-US" dirty="0"/>
              <a:t>值與各個名稱之間仍保持連結</a:t>
            </a:r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可利用</a:t>
            </a:r>
            <a:r>
              <a:rPr lang="en-US" altLang="zh-TW" dirty="0"/>
              <a:t>unzip</a:t>
            </a:r>
            <a:r>
              <a:rPr lang="zh-TW" altLang="en-US" dirty="0"/>
              <a:t>解壓縮命令分隔文件名還有順序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9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取數據前</a:t>
            </a:r>
            <a:r>
              <a:rPr lang="en-US" altLang="zh-TW" dirty="0"/>
              <a:t>10%</a:t>
            </a:r>
            <a:r>
              <a:rPr lang="zh-TW" altLang="en-US" dirty="0"/>
              <a:t>並將其保留作為交叉驗證集，幫助查看測試模型的效果。</a:t>
            </a:r>
            <a:endParaRPr lang="en-US" altLang="zh-TW" dirty="0"/>
          </a:p>
          <a:p>
            <a:r>
              <a:rPr lang="zh-TW" altLang="en-US" dirty="0"/>
              <a:t>在訓練過程中再留</a:t>
            </a:r>
            <a:r>
              <a:rPr lang="en-US" altLang="zh-TW" dirty="0"/>
              <a:t>10%</a:t>
            </a:r>
            <a:r>
              <a:rPr lang="zh-TW" altLang="en-US" dirty="0"/>
              <a:t>做測試數據，調整完模型後再利用這個這數據進行測試。</a:t>
            </a:r>
            <a:endParaRPr lang="en-US" altLang="zh-TW" dirty="0"/>
          </a:p>
          <a:p>
            <a:r>
              <a:rPr lang="zh-TW" altLang="en-US" dirty="0"/>
              <a:t>其餘數據當作訓練用的數據。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3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可利用</a:t>
            </a:r>
            <a:r>
              <a:rPr lang="en-US" altLang="zh-TW" dirty="0"/>
              <a:t>unzip</a:t>
            </a:r>
            <a:r>
              <a:rPr lang="zh-TW" altLang="en-US" dirty="0"/>
              <a:t>解壓縮命令    </a:t>
            </a:r>
            <a:r>
              <a:rPr lang="en-US" altLang="zh-TW" dirty="0"/>
              <a:t>---</a:t>
            </a:r>
            <a:r>
              <a:rPr lang="zh-TW" altLang="en-US" dirty="0"/>
              <a:t>分隔文件名還有順序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顯示總數據及設定使用總數據</a:t>
            </a:r>
            <a:r>
              <a:rPr lang="en-US" altLang="zh-TW" dirty="0"/>
              <a:t>10%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E602B-4D4F-435D-8877-6AE090FB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B17365-8B02-44F3-B268-E1F0EE079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8D0CBF-70B5-4197-9E05-C92AD8A4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F7E520-0A37-4959-856B-6EBBBA06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B5874-74DB-4C02-8712-00E27DD6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76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44F32-49F1-4A14-B729-C5FAE593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CF4D40-D606-46B8-ADBF-99197A8C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4E6769-3D5F-4BC5-BA24-1DF83700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CC5AD-FA2C-4EDA-8E21-D48A9E08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21B11A-DD97-4358-9794-E7A9C051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5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98E464-F8D3-465B-BBD4-190349EC6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C8D8CB-2DC7-46E1-8BED-F91064DE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4B6A96-BC42-4960-A7D0-40DF9293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2E701-2099-46BF-BB79-08B58B8A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6F32E-1273-4895-93D2-39A550E9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2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30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8124D-2DA1-413C-9D07-68D6E099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50927-E6DB-4C25-BAC8-8DA19006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9F1CD-A7BB-4F68-90DD-9889C62F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5C322-BD7B-4F20-B319-E9947C8C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D5D43B-663F-4DA6-960F-67CD3A4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4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6F1-C998-4BF2-9B5B-BA602E81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A27589-D003-42DE-A75F-ACF76FB8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8EC035-FB4C-4BED-B565-F8FF77B9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9D2088-4F72-4D37-BDE0-3FEFCB94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74F81-2761-42D8-BB23-C6C05CCA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5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FED29-B1FD-492D-A69B-06E9E8B3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9D4E1-9DE7-497C-A9CA-7ED3189E2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430B4E-B44E-4B1C-A142-F9ABC3A9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2C88EB-1257-4FED-B083-339FFC0C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A6A010-97D7-4D5F-8E92-165D0387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04BDCA-B066-4415-B65E-E6A0F780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7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E37EC-FB0D-4BF4-B35B-518D57CC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EA2B4A-92AC-407E-8FF7-2FB0C38C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E963EE-F179-4654-9008-EFDB52D9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BAD07D-F406-4012-8D86-165F33CCC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41B457-4895-49E9-A561-AFF96D5C2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E39F85-7C15-4089-9FEB-57F008C5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93856F-6D04-4AF5-B8F5-77059654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BDF838-E09B-483A-BC7F-377339BC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0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2C0A5-20F7-4A27-AB04-954D9D4B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976F81-DF0F-4087-9336-7FF1F24B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7AD26F-B679-4066-823C-B5507E74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F66CEB-C673-4156-882E-FE6C2BBE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9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3ABB20-A3D5-41D0-A235-6ADAEE2C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D59CF1-9C97-487A-8176-C174965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571E37-730D-4940-964C-2F2EF70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90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7647A-B52E-47A0-881E-9321F5EC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F5786-688C-42C7-B580-CC557251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33E78C-17EB-43A6-9983-317D1FB4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188792-D22A-4A23-8CE0-D13B3839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226A6B-09CD-4EE6-A900-C3CA6CB2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DD7F4F-03F3-45BC-943D-D70AADB8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209B2-0558-4910-B599-C440A0BF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6E72C9-21DC-419A-BC42-10D5B91CB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A7A621-FD8B-4072-A862-A8112687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D17DE-A9F6-4DB4-ABFD-921C9068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9E5BA-8BB6-49E2-9438-DDBA601E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A2153F-D870-487D-85B8-790AE855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5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3AC08-C14E-4AAC-97BA-DEC97342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3C7D9D-B658-4C6E-8685-490667CF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473269-E3AD-4EFC-B60D-341A53E1D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D982-2052-4079-94F1-68D9740F0086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8C9CDE-3E1B-45E2-A203-8B2A2963F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35973-DCDA-41A3-89AA-3545CBF8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C1A0-FE1A-47B2-A114-DA0AD5BFF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75051-DCE5-4C82-BCA8-CEFC3FC71FAC}"/>
              </a:ext>
            </a:extLst>
          </p:cNvPr>
          <p:cNvSpPr txBox="1"/>
          <p:nvPr/>
        </p:nvSpPr>
        <p:spPr>
          <a:xfrm>
            <a:off x="2517216" y="2842578"/>
            <a:ext cx="729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  <a:ea typeface="Adobe 繁黑體 Std B" panose="020B0700000000000000" pitchFamily="34" charset="-120"/>
                <a:sym typeface="思源黑体" panose="020B0500000000000000" pitchFamily="34" charset="-122"/>
              </a:rPr>
              <a:t>Extract Features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  <a:ea typeface="Adobe 繁黑體 Std B" panose="020B0700000000000000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CD562C-7F23-4C79-89EE-8678637E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50" y="1308643"/>
            <a:ext cx="10322359" cy="42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7DFE50-9DDD-4848-B102-FCA0D20F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2" y="1226343"/>
            <a:ext cx="11668836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5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5D2DB0F-21A1-4FFF-9405-575F5D786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F9F0DF-EFDC-44A5-AA7F-7DB4052A538B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2DCA1B4-6156-4D3C-BBE6-5AF0D5D65F1D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4541B5-2C03-4C7D-8E22-ADC9128A638C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099D1AD-F475-428F-8953-1744C745DBCC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9033ED5-9B1E-438A-A066-41476D8921FA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CBFCD8C-50E3-4A33-A11A-B0B65E7579BC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D2F5940-7B95-43AE-8B76-DBAF44E956B9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2B39E8A-4DF3-44AE-AECC-3BCA3FCC8A31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37D5408-1AAD-44C0-B6C8-EBC508C7ABC0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3CD0FEA-90C1-4572-B64E-312558711440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CD86496-D373-4129-9384-D6946E510C27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3F5DFC9-C193-4858-A71B-D84B8D493B70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88B6C59-9EED-450C-88C2-EA373B134B4D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C73EBF7-5226-48FC-90A3-37E5EE69E657}"/>
              </a:ext>
            </a:extLst>
          </p:cNvPr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12DEE9C-7FBB-41DA-A567-E6787A3E64DF}"/>
              </a:ext>
            </a:extLst>
          </p:cNvPr>
          <p:cNvCxnSpPr>
            <a:cxnSpLocks/>
          </p:cNvCxnSpPr>
          <p:nvPr/>
        </p:nvCxnSpPr>
        <p:spPr>
          <a:xfrm>
            <a:off x="2000693" y="340338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274FA6-DDA8-40EC-9E00-D8EA67AC263F}"/>
              </a:ext>
            </a:extLst>
          </p:cNvPr>
          <p:cNvCxnSpPr>
            <a:cxnSpLocks/>
          </p:cNvCxnSpPr>
          <p:nvPr/>
        </p:nvCxnSpPr>
        <p:spPr>
          <a:xfrm>
            <a:off x="8777268" y="340338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9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6DC8B6A-4E6E-4E11-ABDC-D305F235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2" y="628259"/>
            <a:ext cx="745911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610A2C-F75E-4286-96B4-EA92D9A2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6" y="1729493"/>
            <a:ext cx="11706508" cy="31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957B18-708C-4115-AFEF-5ED07A10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431" y="1331194"/>
            <a:ext cx="8056369" cy="43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2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80E38C-8184-4FC3-8896-039799950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9" y="361522"/>
            <a:ext cx="9211961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3168D8-2F05-4B96-8340-5925880C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" y="1784382"/>
            <a:ext cx="10997821" cy="32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DA1344-C830-4EE7-B0E0-819D9F1E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349" y="694943"/>
            <a:ext cx="4048690" cy="54681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507B00-E9CB-4643-816B-458A6AE02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31" t="-242" r="4398" b="242"/>
          <a:stretch/>
        </p:blipFill>
        <p:spPr>
          <a:xfrm>
            <a:off x="1522330" y="694942"/>
            <a:ext cx="404869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026C30-1D92-484A-B3CD-CCD5588E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39" y="658783"/>
            <a:ext cx="8693475" cy="55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0CD92C-7058-462C-95C0-FEAAE812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70" y="862318"/>
            <a:ext cx="9002460" cy="51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3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寬螢幕</PresentationFormat>
  <Paragraphs>33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思源黑体</vt:lpstr>
      <vt:lpstr>Arial</vt:lpstr>
      <vt:lpstr>Berlin Sans FB Demi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22</cp:revision>
  <dcterms:created xsi:type="dcterms:W3CDTF">2021-05-04T14:20:11Z</dcterms:created>
  <dcterms:modified xsi:type="dcterms:W3CDTF">2021-05-05T15:58:53Z</dcterms:modified>
</cp:coreProperties>
</file>