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302" r:id="rId3"/>
    <p:sldId id="293" r:id="rId4"/>
    <p:sldId id="294" r:id="rId5"/>
    <p:sldId id="295" r:id="rId6"/>
    <p:sldId id="296" r:id="rId7"/>
    <p:sldId id="300" r:id="rId8"/>
    <p:sldId id="29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77204" autoAdjust="0"/>
  </p:normalViewPr>
  <p:slideViewPr>
    <p:cSldViewPr snapToGrid="0">
      <p:cViewPr varScale="1">
        <p:scale>
          <a:sx n="41" d="100"/>
          <a:sy n="41" d="100"/>
        </p:scale>
        <p:origin x="76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33DBC-9403-480C-8BDD-4FB83D7D8867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7D0EC-90FD-458A-B19C-0F3E3CE59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575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548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46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設定訓練目標為 贅字 </a:t>
            </a:r>
            <a:r>
              <a:rPr lang="en-US" altLang="zh-TW" dirty="0"/>
              <a:t>“</a:t>
            </a:r>
            <a:r>
              <a:rPr lang="zh-TW" altLang="en-US" dirty="0"/>
              <a:t>ㄟ</a:t>
            </a:r>
            <a:r>
              <a:rPr lang="en-US" altLang="zh-TW" dirty="0"/>
              <a:t>”</a:t>
            </a:r>
          </a:p>
          <a:p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en-US" altLang="zh-TW" dirty="0"/>
              <a:t>:LOAD</a:t>
            </a:r>
            <a:r>
              <a:rPr lang="zh-TW" altLang="en-US" dirty="0"/>
              <a:t>功能集文件</a:t>
            </a:r>
            <a:endParaRPr lang="en-US" altLang="zh-TW" dirty="0"/>
          </a:p>
          <a:p>
            <a:r>
              <a:rPr lang="zh-TW" altLang="en-US" dirty="0"/>
              <a:t>    印出可用的集合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10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分配訓練集、測試集、驗證集</a:t>
            </a:r>
            <a:endParaRPr lang="en-US" altLang="zh-TW" dirty="0"/>
          </a:p>
          <a:p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8</a:t>
            </a:r>
            <a:r>
              <a:rPr lang="zh-TW" altLang="en-US" dirty="0"/>
              <a:t>是</a:t>
            </a:r>
            <a:r>
              <a:rPr lang="en-US" altLang="zh-TW" dirty="0"/>
              <a:t>X</a:t>
            </a:r>
            <a:r>
              <a:rPr lang="zh-TW" altLang="en-US" dirty="0"/>
              <a:t>訓練集樣本數</a:t>
            </a:r>
            <a:endParaRPr lang="en-US" altLang="zh-TW" dirty="0"/>
          </a:p>
          <a:p>
            <a:r>
              <a:rPr lang="zh-TW" altLang="en-US" dirty="0"/>
              <a:t>下面兩個</a:t>
            </a:r>
            <a:r>
              <a:rPr lang="en-US" altLang="zh-TW" dirty="0"/>
              <a:t>1</a:t>
            </a:r>
            <a:r>
              <a:rPr lang="zh-TW" altLang="en-US" dirty="0"/>
              <a:t>是驗證集、測試集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這個</a:t>
            </a:r>
            <a:r>
              <a:rPr lang="en-US" altLang="zh-TW" dirty="0"/>
              <a:t>1</a:t>
            </a:r>
            <a:r>
              <a:rPr lang="zh-TW" altLang="en-US" dirty="0"/>
              <a:t>代表驗證集只有一個</a:t>
            </a:r>
            <a:endParaRPr lang="en-US" altLang="zh-TW" dirty="0"/>
          </a:p>
          <a:p>
            <a:r>
              <a:rPr lang="en-US" altLang="zh-TW" dirty="0"/>
              <a:t>11</a:t>
            </a:r>
            <a:r>
              <a:rPr lang="zh-TW" altLang="en-US" dirty="0"/>
              <a:t>是驗證集對應到的數字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//</a:t>
            </a:r>
            <a:r>
              <a:rPr lang="zh-TW" altLang="en-US" dirty="0"/>
              <a:t>第一個維度是該集合中的樣本數</a:t>
            </a:r>
            <a:endParaRPr lang="en-US" altLang="zh-TW" dirty="0"/>
          </a:p>
          <a:p>
            <a:r>
              <a:rPr lang="en-US" altLang="zh-TW" dirty="0"/>
              <a:t>//</a:t>
            </a:r>
            <a:r>
              <a:rPr lang="zh-TW" altLang="en-US" dirty="0"/>
              <a:t>第二、三個維度是係數的數量、集合的數量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750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這邊印出</a:t>
            </a:r>
            <a:r>
              <a:rPr lang="en-US" altLang="zh-TW" dirty="0"/>
              <a:t>”</a:t>
            </a:r>
            <a:r>
              <a:rPr lang="zh-TW" altLang="en-US" dirty="0"/>
              <a:t>ㄟ</a:t>
            </a:r>
            <a:r>
              <a:rPr lang="en-US" altLang="zh-TW" dirty="0"/>
              <a:t>”</a:t>
            </a:r>
            <a:r>
              <a:rPr lang="zh-TW" altLang="en-US" dirty="0"/>
              <a:t>代表的數字是</a:t>
            </a:r>
            <a:r>
              <a:rPr lang="en-US" altLang="zh-TW" dirty="0"/>
              <a:t>1</a:t>
            </a:r>
          </a:p>
          <a:p>
            <a:endParaRPr lang="en-US" altLang="zh-TW" dirty="0"/>
          </a:p>
          <a:p>
            <a:r>
              <a:rPr lang="zh-TW" altLang="en-US" dirty="0"/>
              <a:t>前面驗證集對應到的數字與我們尋找的目標</a:t>
            </a:r>
            <a:r>
              <a:rPr lang="en-US" altLang="zh-TW" dirty="0"/>
              <a:t>”</a:t>
            </a:r>
            <a:r>
              <a:rPr lang="zh-TW" altLang="en-US" dirty="0"/>
              <a:t>ㄟ</a:t>
            </a:r>
            <a:r>
              <a:rPr lang="en-US" altLang="zh-TW" dirty="0"/>
              <a:t>“</a:t>
            </a:r>
            <a:r>
              <a:rPr lang="zh-TW" altLang="en-US" dirty="0"/>
              <a:t>不同</a:t>
            </a:r>
            <a:endParaRPr lang="en-US" altLang="zh-TW" dirty="0"/>
          </a:p>
          <a:p>
            <a:r>
              <a:rPr lang="zh-TW" altLang="en-US" dirty="0"/>
              <a:t>所以是</a:t>
            </a:r>
            <a:r>
              <a:rPr lang="en-US" altLang="zh-TW" dirty="0"/>
              <a:t>false</a:t>
            </a:r>
            <a:r>
              <a:rPr lang="zh-TW" altLang="en-US" dirty="0"/>
              <a:t>顯示</a:t>
            </a:r>
            <a:r>
              <a:rPr lang="en-US" altLang="zh-TW" dirty="0"/>
              <a:t>0</a:t>
            </a:r>
          </a:p>
          <a:p>
            <a:endParaRPr lang="en-US" altLang="zh-TW" dirty="0"/>
          </a:p>
          <a:p>
            <a:r>
              <a:rPr lang="zh-TW" altLang="en-US" dirty="0"/>
              <a:t>計算</a:t>
            </a:r>
            <a:r>
              <a:rPr lang="en-US" altLang="zh-TW" dirty="0"/>
              <a:t>“</a:t>
            </a:r>
            <a:r>
              <a:rPr lang="zh-TW" altLang="en-US" dirty="0"/>
              <a:t>ㄟ</a:t>
            </a:r>
            <a:r>
              <a:rPr lang="en-US" altLang="zh-TW" dirty="0"/>
              <a:t>”</a:t>
            </a:r>
            <a:r>
              <a:rPr lang="zh-TW" altLang="en-US" dirty="0"/>
              <a:t>出現的機率為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沒出現機率</a:t>
            </a:r>
            <a:r>
              <a:rPr lang="en-US" altLang="zh-TW" dirty="0"/>
              <a:t>(100%)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612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因有饋送網路的需要，所以利用</a:t>
            </a:r>
            <a:r>
              <a:rPr lang="en-US" altLang="zh-TW" dirty="0"/>
              <a:t>reshape</a:t>
            </a:r>
            <a:r>
              <a:rPr lang="zh-TW" altLang="en-US" dirty="0"/>
              <a:t>添加額外的</a:t>
            </a:r>
            <a:r>
              <a:rPr lang="en-US" altLang="zh-TW" dirty="0"/>
              <a:t>shape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933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顯示訓練後的圖形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06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61AAB5-91C3-4030-AB75-3A40B65BF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14CAB7-A164-422C-9EC6-C75C8E802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B40EEF-48E5-44CE-8F99-0DE8A988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57D-D8AB-4F1A-AB4A-DC8D26EDD28E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4FDF44-55EB-4FB7-B168-064AD0B5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F49ADF-F88D-4E18-8204-49747C80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AF26-D0FB-40E7-9CA4-96E658A1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82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9F526-471E-4B17-856B-21DA71B5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5BD9F1-BE11-416E-AC48-D9001A3BA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07CC5C-319B-439F-BE87-9117990B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57D-D8AB-4F1A-AB4A-DC8D26EDD28E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8904D6-E868-44D7-A594-736841B2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1EDF6A-352C-4B99-B2C5-42E457A0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AF26-D0FB-40E7-9CA4-96E658A1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69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B15249-11D7-45F5-84DA-2EE5F21C0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4103ED-1400-4AEF-879E-B426E4593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E7AAFF-6A22-4909-B25A-B80E6F76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57D-D8AB-4F1A-AB4A-DC8D26EDD28E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9B370A-53AF-4BE9-89A4-A028AE94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61B16C-F178-4AB9-944F-3D4F5248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AF26-D0FB-40E7-9CA4-96E658A1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848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4038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F94FB1-E633-4839-881A-A87E7054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037316-C6B7-4085-BAF9-77A46E274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28B0A5-A621-4261-A36C-FD57FD95E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57D-D8AB-4F1A-AB4A-DC8D26EDD28E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711EE3-3E0D-4378-83BC-E4D1C1C8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16B770-A328-4BA6-9400-F5057B65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AF26-D0FB-40E7-9CA4-96E658A1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60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3FD81-C2CB-4371-8604-DEB31430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D1D57E-739C-443D-8A51-6A5B4314A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83671B-0A64-46A1-A434-0E879726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57D-D8AB-4F1A-AB4A-DC8D26EDD28E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022A00-E74A-469E-8EA7-D581926D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13266B-A52D-4A9C-A9AB-FC5EC087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AF26-D0FB-40E7-9CA4-96E658A1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43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9ADFE7-AC65-47E5-BA7D-52F4DDF2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294179-61AB-475E-AE65-6EDBC5D48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D822FE-F8FF-4383-B24F-742AA3D25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5872CC-3885-488F-A350-2F374B46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57D-D8AB-4F1A-AB4A-DC8D26EDD28E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35FD71-A986-4FF6-B0C1-F2F6B019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3D4CB4-6AD3-4202-9259-028CB31F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AF26-D0FB-40E7-9CA4-96E658A1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89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02912-7EE0-4405-B30E-A5F7DABA3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D317E1-E5CC-4BD9-97DC-1507BCFDF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5EFF09-EE0F-4025-8D86-09A036F3B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2346F51-0193-487D-AE70-71E9890A1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F9E4230-79C7-45E9-BBAC-1B4DFEC39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2991706-AF6B-417D-997D-09CA540F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57D-D8AB-4F1A-AB4A-DC8D26EDD28E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4D18075-2180-4AE7-9BCF-73988E3B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2A2043F-AD57-4F83-9C33-46E25023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AF26-D0FB-40E7-9CA4-96E658A1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47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B2DACB-AA6E-41A1-814C-53561851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D6447C2-A7DB-4EDD-AFEA-D301D300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57D-D8AB-4F1A-AB4A-DC8D26EDD28E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D1784D-5EE3-4322-BD1E-15A37EAF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685640-7635-48C2-8FFC-F654F82A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AF26-D0FB-40E7-9CA4-96E658A1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11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BA15DC-1C47-4656-A9D8-FF8F67E5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57D-D8AB-4F1A-AB4A-DC8D26EDD28E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6B5A77-E62A-4E34-98FC-2BF689F0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D7F8EC-7129-42E2-B848-4FE701C8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AF26-D0FB-40E7-9CA4-96E658A1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91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A0EA63-B585-4889-807B-EB03DCF8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D9C161-E1C8-4F2B-911C-4BD740B01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5F541E-708B-47C4-88EE-EFA135A4F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E3B3F0-978B-4CDB-9194-7A728675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57D-D8AB-4F1A-AB4A-DC8D26EDD28E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A85923-3F1A-4D2B-83A9-69EEEF46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DE509B-9895-49E7-924C-628FDEB0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AF26-D0FB-40E7-9CA4-96E658A1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08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74E74-4FA0-4FF5-A33D-E2CD8F79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577F8C8-2087-4737-BB3B-DB751C0B3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2646FB-9476-4C80-8435-36B50F430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0E0053-5A23-4AAE-A48A-E4152702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57D-D8AB-4F1A-AB4A-DC8D26EDD28E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53DA5B-6BF8-41D7-89C6-12A5C6C5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795266-9602-443C-94B0-FD419ACB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AF26-D0FB-40E7-9CA4-96E658A1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5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101EE0-7861-4886-84B9-EE746302B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955E3E-6A1B-494C-969F-EDF8FF644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03D1AC-4B3B-446D-9A9F-53E62493B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F057D-D8AB-4F1A-AB4A-DC8D26EDD28E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857EBF-9850-4253-92E3-53FE7F006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77FCA0-9234-44C8-859D-28C1F67F7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7AF26-D0FB-40E7-9CA4-96E658A17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73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v_WVwr6OkI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E12258-5D8B-49AB-982D-C8C3A51402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3D96D8-5DB3-456A-80DD-B8BC6E98C973}"/>
              </a:ext>
            </a:extLst>
          </p:cNvPr>
          <p:cNvSpPr/>
          <p:nvPr/>
        </p:nvSpPr>
        <p:spPr>
          <a:xfrm>
            <a:off x="1383323" y="1131277"/>
            <a:ext cx="9425353" cy="4595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446B277-8379-4F16-ADDB-53DAA4E11B6C}"/>
              </a:ext>
            </a:extLst>
          </p:cNvPr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26E9D5A-F42D-4B48-B561-285B31800984}"/>
              </a:ext>
            </a:extLst>
          </p:cNvPr>
          <p:cNvSpPr/>
          <p:nvPr/>
        </p:nvSpPr>
        <p:spPr>
          <a:xfrm>
            <a:off x="10125596" y="4416669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99A122B-A91D-4D9E-8FA2-E7C55C861283}"/>
              </a:ext>
            </a:extLst>
          </p:cNvPr>
          <p:cNvSpPr/>
          <p:nvPr/>
        </p:nvSpPr>
        <p:spPr>
          <a:xfrm>
            <a:off x="2374338" y="514916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3D7AFE4-7044-42F8-BB68-85B04089D042}"/>
              </a:ext>
            </a:extLst>
          </p:cNvPr>
          <p:cNvSpPr/>
          <p:nvPr/>
        </p:nvSpPr>
        <p:spPr>
          <a:xfrm>
            <a:off x="1951053" y="1372927"/>
            <a:ext cx="731226" cy="73122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1520369-0C66-4B7B-A84B-568401C8B0C1}"/>
              </a:ext>
            </a:extLst>
          </p:cNvPr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F491E46-B921-4D3C-A9CA-BF96FF197D11}"/>
              </a:ext>
            </a:extLst>
          </p:cNvPr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BC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6A5ED56-659A-437A-ABF7-A18CFFB582E5}"/>
              </a:ext>
            </a:extLst>
          </p:cNvPr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0432BE6-2F65-4079-8080-DE57B2F4794E}"/>
              </a:ext>
            </a:extLst>
          </p:cNvPr>
          <p:cNvGrpSpPr/>
          <p:nvPr/>
        </p:nvGrpSpPr>
        <p:grpSpPr>
          <a:xfrm>
            <a:off x="5587999" y="6098930"/>
            <a:ext cx="1016000" cy="152400"/>
            <a:chOff x="-2407920" y="-1463040"/>
            <a:chExt cx="1828800" cy="274320"/>
          </a:xfrm>
          <a:solidFill>
            <a:srgbClr val="ECD9CA"/>
          </a:solidFill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EDCE25D-38D7-4917-A6CD-C49BD71D3807}"/>
                </a:ext>
              </a:extLst>
            </p:cNvPr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E93F5B1-3C8B-4B28-846A-EE30C7898EBC}"/>
                </a:ext>
              </a:extLst>
            </p:cNvPr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4CC17B1-4782-4EEE-8D28-26FC05542E9E}"/>
                </a:ext>
              </a:extLst>
            </p:cNvPr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71C1EC9-0100-47A7-9539-5792FA1FBCEE}"/>
                </a:ext>
              </a:extLst>
            </p:cNvPr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1" name="iṩļïḓè">
            <a:extLst>
              <a:ext uri="{FF2B5EF4-FFF2-40B4-BE49-F238E27FC236}">
                <a16:creationId xmlns:a16="http://schemas.microsoft.com/office/drawing/2014/main" id="{9599E744-4F4F-455A-A581-DBA9D46C8FC7}"/>
              </a:ext>
            </a:extLst>
          </p:cNvPr>
          <p:cNvSpPr txBox="1"/>
          <p:nvPr/>
        </p:nvSpPr>
        <p:spPr bwMode="auto">
          <a:xfrm>
            <a:off x="5123122" y="2185890"/>
            <a:ext cx="1948009" cy="505824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endParaRPr lang="en-US" altLang="zh-CN" b="1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7342A9C-AF44-4AFB-B33E-A90080B640CD}"/>
              </a:ext>
            </a:extLst>
          </p:cNvPr>
          <p:cNvSpPr txBox="1"/>
          <p:nvPr/>
        </p:nvSpPr>
        <p:spPr>
          <a:xfrm>
            <a:off x="3577740" y="2288720"/>
            <a:ext cx="5164531" cy="213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Part2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訓練錄音的贅詞</a:t>
            </a:r>
          </a:p>
        </p:txBody>
      </p:sp>
    </p:spTree>
    <p:extLst>
      <p:ext uri="{BB962C8B-B14F-4D97-AF65-F5344CB8AC3E}">
        <p14:creationId xmlns:p14="http://schemas.microsoft.com/office/powerpoint/2010/main" val="196003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809E150-BD9D-49B8-8CB2-C4B327F4A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014" y="2592278"/>
            <a:ext cx="7444553" cy="311764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50F3106-466A-4ECD-93D1-17BE9E29E834}"/>
              </a:ext>
            </a:extLst>
          </p:cNvPr>
          <p:cNvSpPr txBox="1"/>
          <p:nvPr/>
        </p:nvSpPr>
        <p:spPr>
          <a:xfrm>
            <a:off x="1825549" y="1148080"/>
            <a:ext cx="6160211" cy="10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Part1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設定採樣率為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8000Hz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26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116A5E7-B0DA-4310-8505-26299B617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65" y="599903"/>
            <a:ext cx="11222836" cy="312864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37BFD1A-149B-4222-874F-FF03E1845E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524"/>
          <a:stretch/>
        </p:blipFill>
        <p:spPr>
          <a:xfrm>
            <a:off x="2536883" y="4018095"/>
            <a:ext cx="7118234" cy="255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50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49633BA-4601-4D02-AFF1-01B03EF940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52"/>
          <a:stretch/>
        </p:blipFill>
        <p:spPr>
          <a:xfrm>
            <a:off x="3042745" y="257104"/>
            <a:ext cx="5533696" cy="6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71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3D6980-FCDD-48F0-B5CC-02444CF82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105" y="371922"/>
            <a:ext cx="7749790" cy="611415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9708F5B-93BD-4D4E-9369-64809CDD9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633" y="513650"/>
            <a:ext cx="600159" cy="25721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C4BE313-D31B-4AD9-BFF2-93AF1EF85196}"/>
              </a:ext>
            </a:extLst>
          </p:cNvPr>
          <p:cNvSpPr txBox="1"/>
          <p:nvPr/>
        </p:nvSpPr>
        <p:spPr>
          <a:xfrm>
            <a:off x="3346633" y="45758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‘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ㄟ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’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041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3650B59-85FB-4BE4-8653-1E72FD9E7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258" y="227391"/>
            <a:ext cx="5495483" cy="64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0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AD382C6-8D4F-4583-8557-B6EC30E2B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67" y="701478"/>
            <a:ext cx="6272629" cy="545504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E1F1FC7-408A-4A2D-8544-ED2D36D7C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731" y="523468"/>
            <a:ext cx="4534533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47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5D2DB0F-21A1-4FFF-9405-575F5D7867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BF9F0DF-EFDC-44A5-AA7F-7DB4052A538B}"/>
              </a:ext>
            </a:extLst>
          </p:cNvPr>
          <p:cNvSpPr/>
          <p:nvPr/>
        </p:nvSpPr>
        <p:spPr>
          <a:xfrm>
            <a:off x="1383323" y="1131277"/>
            <a:ext cx="9425353" cy="4595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2DCA1B4-6156-4D3C-BBE6-5AF0D5D65F1D}"/>
              </a:ext>
            </a:extLst>
          </p:cNvPr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7A4541B5-2C03-4C7D-8E22-ADC9128A638C}"/>
              </a:ext>
            </a:extLst>
          </p:cNvPr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B099D1AD-F475-428F-8953-1744C745DBCC}"/>
              </a:ext>
            </a:extLst>
          </p:cNvPr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C9033ED5-9B1E-438A-A066-41476D8921FA}"/>
              </a:ext>
            </a:extLst>
          </p:cNvPr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CBFCD8C-50E3-4A33-A11A-B0B65E7579BC}"/>
              </a:ext>
            </a:extLst>
          </p:cNvPr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D2F5940-7B95-43AE-8B76-DBAF44E956B9}"/>
              </a:ext>
            </a:extLst>
          </p:cNvPr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BC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72B39E8A-4DF3-44AE-AECC-3BCA3FCC8A31}"/>
              </a:ext>
            </a:extLst>
          </p:cNvPr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37D5408-1AAD-44C0-B6C8-EBC508C7ABC0}"/>
              </a:ext>
            </a:extLst>
          </p:cNvPr>
          <p:cNvGrpSpPr/>
          <p:nvPr/>
        </p:nvGrpSpPr>
        <p:grpSpPr>
          <a:xfrm>
            <a:off x="5587999" y="6098930"/>
            <a:ext cx="1016000" cy="152400"/>
            <a:chOff x="-2407920" y="-1463040"/>
            <a:chExt cx="1828800" cy="274320"/>
          </a:xfrm>
          <a:solidFill>
            <a:srgbClr val="ECD9CA"/>
          </a:solidFill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3CD0FEA-90C1-4572-B64E-312558711440}"/>
                </a:ext>
              </a:extLst>
            </p:cNvPr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CD86496-D373-4129-9384-D6946E510C27}"/>
                </a:ext>
              </a:extLst>
            </p:cNvPr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43F5DFC9-C193-4858-A71B-D84B8D493B70}"/>
                </a:ext>
              </a:extLst>
            </p:cNvPr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88B6C59-9EED-450C-88C2-EA373B134B4D}"/>
                </a:ext>
              </a:extLst>
            </p:cNvPr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EC73EBF7-5226-48FC-90A3-37E5EE69E657}"/>
              </a:ext>
            </a:extLst>
          </p:cNvPr>
          <p:cNvSpPr txBox="1"/>
          <p:nvPr/>
        </p:nvSpPr>
        <p:spPr>
          <a:xfrm>
            <a:off x="3565049" y="2726971"/>
            <a:ext cx="506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THANKS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B12DEE9C-7FBB-41DA-A567-E6787A3E64DF}"/>
              </a:ext>
            </a:extLst>
          </p:cNvPr>
          <p:cNvCxnSpPr>
            <a:cxnSpLocks/>
          </p:cNvCxnSpPr>
          <p:nvPr/>
        </p:nvCxnSpPr>
        <p:spPr>
          <a:xfrm>
            <a:off x="2000693" y="3403382"/>
            <a:ext cx="1210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9274FA6-DDA8-40EC-9E00-D8EA67AC263F}"/>
              </a:ext>
            </a:extLst>
          </p:cNvPr>
          <p:cNvCxnSpPr>
            <a:cxnSpLocks/>
          </p:cNvCxnSpPr>
          <p:nvPr/>
        </p:nvCxnSpPr>
        <p:spPr>
          <a:xfrm>
            <a:off x="8777268" y="3403382"/>
            <a:ext cx="1210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77A6A41E-A819-4923-9454-1829E73E006F}"/>
              </a:ext>
            </a:extLst>
          </p:cNvPr>
          <p:cNvSpPr txBox="1"/>
          <p:nvPr/>
        </p:nvSpPr>
        <p:spPr>
          <a:xfrm>
            <a:off x="4022261" y="4864821"/>
            <a:ext cx="4623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資料來源</a:t>
            </a:r>
            <a:r>
              <a:rPr lang="en-US" altLang="zh-TW" dirty="0"/>
              <a:t>:</a:t>
            </a:r>
            <a:r>
              <a:rPr lang="en-US" altLang="zh-TW" dirty="0">
                <a:hlinkClick r:id="rId2"/>
              </a:rPr>
              <a:t>https://youtu.be/yv_WVwr6OkI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9294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寬螢幕</PresentationFormat>
  <Paragraphs>38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思源黑体</vt:lpstr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徐靖雯</dc:creator>
  <cp:lastModifiedBy>徐靖雯</cp:lastModifiedBy>
  <cp:revision>13</cp:revision>
  <dcterms:created xsi:type="dcterms:W3CDTF">2021-05-25T12:29:33Z</dcterms:created>
  <dcterms:modified xsi:type="dcterms:W3CDTF">2021-06-02T14:56:18Z</dcterms:modified>
</cp:coreProperties>
</file>