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sldIdLst>
    <p:sldId id="257" r:id="rId2"/>
    <p:sldId id="260" r:id="rId3"/>
    <p:sldId id="258" r:id="rId4"/>
    <p:sldId id="261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48"/>
    <p:restoredTop sz="95934"/>
  </p:normalViewPr>
  <p:slideViewPr>
    <p:cSldViewPr snapToGrid="0" snapToObjects="1">
      <p:cViewPr varScale="1">
        <p:scale>
          <a:sx n="115" d="100"/>
          <a:sy n="115" d="100"/>
        </p:scale>
        <p:origin x="4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6107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549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005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377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174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8/25/21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61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102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983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073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908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pPr/>
              <a:t>8/25/21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81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F1B922B-81B4-E24A-8838-112781818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746" y="1926793"/>
            <a:ext cx="6016273" cy="432216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B0FFEE3-F617-9B4F-86C5-AA1081C21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054" y="1926793"/>
            <a:ext cx="3378200" cy="161290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67B78282-C569-2444-BA29-C660E08152E8}"/>
              </a:ext>
            </a:extLst>
          </p:cNvPr>
          <p:cNvSpPr txBox="1"/>
          <p:nvPr/>
        </p:nvSpPr>
        <p:spPr>
          <a:xfrm>
            <a:off x="1255746" y="609047"/>
            <a:ext cx="4437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400" b="1" dirty="0" err="1"/>
              <a:t>TestREC.wav</a:t>
            </a:r>
            <a:endParaRPr kumimoji="1" lang="zh-TW" altLang="en-US" sz="5400" b="1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E620F4D-3D4E-B24D-BD4F-5D4CF038D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8054" y="3721653"/>
            <a:ext cx="21209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371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67B78282-C569-2444-BA29-C660E08152E8}"/>
              </a:ext>
            </a:extLst>
          </p:cNvPr>
          <p:cNvSpPr txBox="1"/>
          <p:nvPr/>
        </p:nvSpPr>
        <p:spPr>
          <a:xfrm>
            <a:off x="1255746" y="253137"/>
            <a:ext cx="69992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400" b="1" dirty="0" err="1"/>
              <a:t>TestREC.wav</a:t>
            </a:r>
            <a:endParaRPr kumimoji="1" lang="en-US" altLang="zh-TW" sz="5400" b="1" dirty="0"/>
          </a:p>
          <a:p>
            <a:r>
              <a:rPr kumimoji="1" lang="zh-TW" altLang="en-US" sz="5400" b="1" dirty="0"/>
              <a:t>辨識正確</a:t>
            </a:r>
            <a:r>
              <a:rPr kumimoji="1" lang="en-US" altLang="zh-TW" sz="5400" b="1" dirty="0"/>
              <a:t>&amp;</a:t>
            </a:r>
            <a:r>
              <a:rPr kumimoji="1" lang="zh-TW" altLang="en-US" sz="5400" b="1" dirty="0"/>
              <a:t>重複辨識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DFDD15C9-45B9-EE4D-A42D-9F99982332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62"/>
          <a:stretch/>
        </p:blipFill>
        <p:spPr>
          <a:xfrm>
            <a:off x="1255746" y="2158837"/>
            <a:ext cx="5105400" cy="3530763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C43F7DEB-384F-D341-AD9E-63C1B7A54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900" y="2158837"/>
            <a:ext cx="2730500" cy="1616743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1A412754-9E78-9F48-8B74-33C4CAC01914}"/>
              </a:ext>
            </a:extLst>
          </p:cNvPr>
          <p:cNvSpPr txBox="1"/>
          <p:nvPr/>
        </p:nvSpPr>
        <p:spPr>
          <a:xfrm>
            <a:off x="6565900" y="377558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b="1" dirty="0"/>
              <a:t>Total</a:t>
            </a:r>
            <a:r>
              <a:rPr kumimoji="1" lang="zh-TW" altLang="en-US" sz="2400" b="1" dirty="0"/>
              <a:t>：</a:t>
            </a:r>
            <a:r>
              <a:rPr kumimoji="1" lang="en-US" altLang="zh-TW" sz="2400" b="1" dirty="0"/>
              <a:t>82</a:t>
            </a:r>
            <a:r>
              <a:rPr kumimoji="1" lang="zh-TW" altLang="en-US" sz="2400" b="1" dirty="0"/>
              <a:t>個</a:t>
            </a:r>
          </a:p>
        </p:txBody>
      </p:sp>
    </p:spTree>
    <p:extLst>
      <p:ext uri="{BB962C8B-B14F-4D97-AF65-F5344CB8AC3E}">
        <p14:creationId xmlns:p14="http://schemas.microsoft.com/office/powerpoint/2010/main" val="4253842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67B78282-C569-2444-BA29-C660E08152E8}"/>
              </a:ext>
            </a:extLst>
          </p:cNvPr>
          <p:cNvSpPr txBox="1"/>
          <p:nvPr/>
        </p:nvSpPr>
        <p:spPr>
          <a:xfrm>
            <a:off x="1255746" y="609047"/>
            <a:ext cx="4437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400" b="1" dirty="0" err="1"/>
              <a:t>Chen.wav</a:t>
            </a:r>
            <a:endParaRPr kumimoji="1" lang="zh-TW" altLang="en-US" sz="5400" b="1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1402AF4-E200-DA48-9F84-FF32A7B3E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746" y="1926793"/>
            <a:ext cx="6016273" cy="432216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D945E12A-77F9-314C-989F-33956721D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054" y="1926793"/>
            <a:ext cx="3378200" cy="1612899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B633C699-A2D3-5245-B0EC-91A1A879A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8054" y="3721654"/>
            <a:ext cx="2120900" cy="252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17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67B78282-C569-2444-BA29-C660E08152E8}"/>
              </a:ext>
            </a:extLst>
          </p:cNvPr>
          <p:cNvSpPr txBox="1"/>
          <p:nvPr/>
        </p:nvSpPr>
        <p:spPr>
          <a:xfrm>
            <a:off x="1255746" y="253137"/>
            <a:ext cx="69992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400" b="1" dirty="0" err="1"/>
              <a:t>Chen.wav</a:t>
            </a:r>
            <a:endParaRPr kumimoji="1" lang="en-US" altLang="zh-TW" sz="5400" b="1" dirty="0"/>
          </a:p>
          <a:p>
            <a:r>
              <a:rPr kumimoji="1" lang="zh-TW" altLang="en-US" sz="5400" b="1" dirty="0"/>
              <a:t>辨識正確</a:t>
            </a:r>
            <a:r>
              <a:rPr kumimoji="1" lang="en-US" altLang="zh-TW" sz="5400" b="1" dirty="0"/>
              <a:t>&amp;</a:t>
            </a:r>
            <a:r>
              <a:rPr kumimoji="1" lang="zh-TW" altLang="en-US" sz="5400" b="1" dirty="0"/>
              <a:t>重複辨識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1A7F13C-1B73-E045-AB42-9836A3D1D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746" y="2195353"/>
            <a:ext cx="5765800" cy="41656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7FD473C-8C4A-D544-BD69-1D04F5390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061" y="2195353"/>
            <a:ext cx="2184400" cy="14478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37376E3-BF9D-FF4C-9555-FBA9C87897AC}"/>
              </a:ext>
            </a:extLst>
          </p:cNvPr>
          <p:cNvSpPr txBox="1"/>
          <p:nvPr/>
        </p:nvSpPr>
        <p:spPr>
          <a:xfrm>
            <a:off x="7288061" y="3643153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b="1" dirty="0"/>
              <a:t>Total</a:t>
            </a:r>
            <a:r>
              <a:rPr kumimoji="1" lang="zh-TW" altLang="en-US" sz="2400" b="1" dirty="0"/>
              <a:t>：</a:t>
            </a:r>
            <a:r>
              <a:rPr kumimoji="1" lang="en-US" altLang="zh-TW" sz="2400" b="1" dirty="0"/>
              <a:t>106</a:t>
            </a:r>
            <a:r>
              <a:rPr kumimoji="1" lang="zh-TW" altLang="en-US" sz="2400" b="1" dirty="0"/>
              <a:t>個</a:t>
            </a:r>
          </a:p>
        </p:txBody>
      </p:sp>
    </p:spTree>
    <p:extLst>
      <p:ext uri="{BB962C8B-B14F-4D97-AF65-F5344CB8AC3E}">
        <p14:creationId xmlns:p14="http://schemas.microsoft.com/office/powerpoint/2010/main" val="595478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67B78282-C569-2444-BA29-C660E08152E8}"/>
              </a:ext>
            </a:extLst>
          </p:cNvPr>
          <p:cNvSpPr txBox="1"/>
          <p:nvPr/>
        </p:nvSpPr>
        <p:spPr>
          <a:xfrm>
            <a:off x="1255746" y="609047"/>
            <a:ext cx="4437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400" b="1" dirty="0"/>
              <a:t>Chen2.wav</a:t>
            </a:r>
            <a:endParaRPr kumimoji="1" lang="zh-TW" altLang="en-US" sz="5400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F085DE3-F67A-864E-A9C7-34E6498C2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054" y="3721654"/>
            <a:ext cx="2120900" cy="252729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7B8FFB5-5A2E-2F48-B773-1DF76491F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054" y="1926793"/>
            <a:ext cx="3378200" cy="161289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FC21F2C-0710-9D4F-B673-F323FBB12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5746" y="1926793"/>
            <a:ext cx="6016273" cy="432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3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67B78282-C569-2444-BA29-C660E08152E8}"/>
              </a:ext>
            </a:extLst>
          </p:cNvPr>
          <p:cNvSpPr txBox="1"/>
          <p:nvPr/>
        </p:nvSpPr>
        <p:spPr>
          <a:xfrm>
            <a:off x="1255746" y="253137"/>
            <a:ext cx="69992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400" b="1" dirty="0"/>
              <a:t>Chen2.wav</a:t>
            </a:r>
          </a:p>
          <a:p>
            <a:r>
              <a:rPr kumimoji="1" lang="zh-TW" altLang="en-US" sz="5400" b="1" dirty="0"/>
              <a:t>辨識正確</a:t>
            </a:r>
            <a:r>
              <a:rPr kumimoji="1" lang="en-US" altLang="zh-TW" sz="5400" b="1" dirty="0"/>
              <a:t>&amp;</a:t>
            </a:r>
            <a:r>
              <a:rPr kumimoji="1" lang="zh-TW" altLang="en-US" sz="5400" b="1" dirty="0"/>
              <a:t>重複辨識</a:t>
            </a:r>
          </a:p>
        </p:txBody>
      </p:sp>
      <p:pic>
        <p:nvPicPr>
          <p:cNvPr id="7" name="圖片 6" descr="一張含有 桌 的圖片&#10;&#10;自動產生的描述">
            <a:extLst>
              <a:ext uri="{FF2B5EF4-FFF2-40B4-BE49-F238E27FC236}">
                <a16:creationId xmlns:a16="http://schemas.microsoft.com/office/drawing/2014/main" id="{F76CDA50-9FC0-A148-8D85-0944BB4325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5"/>
          <a:stretch/>
        </p:blipFill>
        <p:spPr>
          <a:xfrm>
            <a:off x="7302673" y="2195353"/>
            <a:ext cx="2386035" cy="15748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52E4470-AEC6-2A49-B79F-6BE970DF0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746" y="2195353"/>
            <a:ext cx="5780054" cy="416560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E3D610E3-300B-0B4D-A787-80198706D586}"/>
              </a:ext>
            </a:extLst>
          </p:cNvPr>
          <p:cNvSpPr txBox="1"/>
          <p:nvPr/>
        </p:nvSpPr>
        <p:spPr>
          <a:xfrm>
            <a:off x="7302673" y="3770153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b="1" dirty="0"/>
              <a:t>Total</a:t>
            </a:r>
            <a:r>
              <a:rPr kumimoji="1" lang="zh-TW" altLang="en-US" sz="2400" b="1" dirty="0"/>
              <a:t>：</a:t>
            </a:r>
            <a:r>
              <a:rPr kumimoji="1" lang="en-US" altLang="zh-TW" sz="2400" b="1" dirty="0"/>
              <a:t>81</a:t>
            </a:r>
            <a:r>
              <a:rPr kumimoji="1" lang="zh-TW" altLang="en-US" sz="2400" b="1" dirty="0"/>
              <a:t>個</a:t>
            </a:r>
          </a:p>
        </p:txBody>
      </p:sp>
    </p:spTree>
    <p:extLst>
      <p:ext uri="{BB962C8B-B14F-4D97-AF65-F5344CB8AC3E}">
        <p14:creationId xmlns:p14="http://schemas.microsoft.com/office/powerpoint/2010/main" val="1868672816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{426A6506-A0AA-2348-AAD0-A8E3A98523E0}tf10001120</Template>
  <TotalTime>102</TotalTime>
  <Words>45</Words>
  <Application>Microsoft Macintosh PowerPoint</Application>
  <PresentationFormat>寬螢幕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包裹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許紹畇</dc:creator>
  <cp:lastModifiedBy>許紹畇</cp:lastModifiedBy>
  <cp:revision>5</cp:revision>
  <dcterms:created xsi:type="dcterms:W3CDTF">2021-08-18T20:14:20Z</dcterms:created>
  <dcterms:modified xsi:type="dcterms:W3CDTF">2021-08-25T15:36:07Z</dcterms:modified>
</cp:coreProperties>
</file>