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767171"/>
    <a:srgbClr val="EF3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 autoAdjust="0"/>
    <p:restoredTop sz="93333"/>
  </p:normalViewPr>
  <p:slideViewPr>
    <p:cSldViewPr snapToGrid="0">
      <p:cViewPr varScale="1">
        <p:scale>
          <a:sx n="119" d="100"/>
          <a:sy n="119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AF58-9C3E-7B45-8FB3-10A1ACA3BBC0}" type="datetimeFigureOut">
              <a:rPr kumimoji="1" lang="zh-TW" altLang="en-US" smtClean="0"/>
              <a:t>2021/11/17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B9BC-2944-5B41-BC60-9E469CC5BB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462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B9BC-2944-5B41-BC60-9E469CC5BB3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558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B9BC-2944-5B41-BC60-9E469CC5BB3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92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B9BC-2944-5B41-BC60-9E469CC5BB3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382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B9BC-2944-5B41-BC60-9E469CC5BB3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07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C55CF-9329-49CD-98AE-B47820211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EC45E1-6418-4C85-A2BA-387A5B99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548795-B8C1-4AFB-B0F4-4B919184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58435-1EF4-40E8-9681-4E4C74BD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98BF3-A240-4FA6-B53E-E59CBB7B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64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E5783-6069-40A1-B07D-ED35B085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7F8068-429E-4F49-8FFB-3C24793F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F3B82-DCDE-4663-B9FC-DF542B7A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54F307-E388-4717-8BAF-B03997CD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67087-84DE-4585-A25A-ECBEE06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02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726F6F-A639-452E-A07C-52AC1B57F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FB0CDE-9FFA-4250-AEF0-1D6DB16C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19806-E1F5-4204-8907-E10E075C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A45E6-02BE-4EFC-90AB-4D12CC0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425FA-33B3-4F39-8E2F-89542459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3B93-8C57-4C3A-954E-57921DE4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DBA529-7A16-4BAF-9CE2-A598BFDA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17AD1-03FA-485F-B1CD-E512125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17FDC-E0B7-49E3-A23E-A2CA2955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747A71-49CF-4F76-9A4A-A71894F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976D8-4353-4F07-B86D-CE010A17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C0EF94-5758-4445-9ACB-52209808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9C089-1E73-4CB7-A35D-03C91A7B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E20E0-04EB-4E0B-8FC2-50C2A3B7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E6AE7-17FB-46D6-9B87-6F8575C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9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F612F-B733-49AF-8B7C-2871B02F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5DD87-DF90-424E-B2EA-F9461633A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376701-FAB4-4C91-A72F-B4A27A2A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1C917F-8236-4991-8C28-6E28D291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6265F7-3555-42F2-8911-5A554E07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A8E813-EA36-4218-8D4E-1F5B0030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81D80-CBB6-4F21-BF60-A678DEDF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206BDE-BB2A-4AE6-BB40-37FAE3EE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5441F0-0A52-4EE3-9A91-4E6013A2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8EE26C-6FFC-4994-B083-AD82274C9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87122C-A3EE-4546-9082-0D13AB3E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BCD419-9F8C-4312-8449-2268017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6F75B9-813C-4F25-9D1E-3DD38000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E6EFBA-3F1B-4A28-8126-F13E4C3C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95954-8E92-4EB0-A454-305B7F0F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73567F-BA8A-4F08-9D15-A7BA827A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CD2815-0F3E-43B9-B8E1-94365B0C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BA9155-C8A8-4D39-8533-D1AAE395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70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CB6706-8E46-4208-B0C7-E08230B5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1B58C4-A230-4AF8-A546-AAE00F1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BDC68C-E95A-4739-B8D1-6EA3A9B6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674B1-1D5F-4C0F-BF65-48CFC7ED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4E5800-429D-4908-B0D1-B29AAA12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68F22E-E612-4330-B02A-5C8F062D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9B51FC-97C0-418A-9960-8DD18AD9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A3730-A919-4EF3-9FCD-943CEA53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45DBB0-DAD4-4C87-8615-CAD77C6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3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3A3A6-3AD1-4CE3-A473-4E38ECF8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F4A64D-8729-4069-8D44-CF716E690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F7372B-57D1-496E-9C9C-65329F09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C01DDE-1D06-486B-9B67-8D86D773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207733-7E78-4601-BB2A-07817938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E0575-7844-471D-902C-80F13C3E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6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E7910D-5D6F-4F6B-9AA9-675EBCF4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0F8EF4-EC13-400F-BBDD-858FEA65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23A6-2557-4B95-BFD8-25F2476A7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AABEE-96E9-4CCE-B802-2D31EA97C927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167D5-D9F6-4B43-B124-BD1451E4F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44EA92-6976-4575-B200-A42FC509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75ED-0DA2-4782-8B6D-CB843C244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6A1DA-0921-46DE-AF98-08832F138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54491F-4986-44FC-A9D0-232AC0C13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19ADA0-1995-4E26-B0AB-63E41EB17EB4}"/>
              </a:ext>
            </a:extLst>
          </p:cNvPr>
          <p:cNvSpPr/>
          <p:nvPr/>
        </p:nvSpPr>
        <p:spPr>
          <a:xfrm>
            <a:off x="0" y="-6422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9CBFBAF-C804-4542-BB09-0611CAEE5936}"/>
              </a:ext>
            </a:extLst>
          </p:cNvPr>
          <p:cNvSpPr txBox="1">
            <a:spLocks/>
          </p:cNvSpPr>
          <p:nvPr/>
        </p:nvSpPr>
        <p:spPr>
          <a:xfrm>
            <a:off x="6359115" y="2571986"/>
            <a:ext cx="5567530" cy="744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2800" b="1" dirty="0"/>
              <a:t>1.</a:t>
            </a:r>
            <a:r>
              <a:rPr kumimoji="1" lang="zh-TW" altLang="en-US" sz="2800" b="1" dirty="0"/>
              <a:t>加重</a:t>
            </a:r>
            <a:r>
              <a:rPr kumimoji="1" lang="en-US" altLang="zh-TW" sz="2800" b="1" dirty="0">
                <a:sym typeface="Wingdings" pitchFamily="2" charset="2"/>
              </a:rPr>
              <a:t></a:t>
            </a:r>
            <a:r>
              <a:rPr lang="zh-TW" altLang="zh-TW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解決講話時聲帶、嘴唇發出的聲音</a:t>
            </a:r>
            <a:r>
              <a:rPr lang="zh-TW" altLang="zh-TW" sz="2000" b="1" dirty="0"/>
              <a:t> </a:t>
            </a:r>
            <a:endParaRPr lang="zh-TW" altLang="en-US" sz="20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D7986B9-5661-954C-9FD7-43CFBF7B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27" y="3289301"/>
            <a:ext cx="5595160" cy="30123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C2A12B3-75A6-CB4A-A9CD-A9077C18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442" y="3290752"/>
            <a:ext cx="5568876" cy="2998187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2CE79CB-8088-3443-A46B-D6026E935D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205318" cy="90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4800" b="1" dirty="0" err="1"/>
              <a:t>FBank</a:t>
            </a:r>
            <a:endParaRPr kumimoji="1" lang="zh-TW" altLang="en-US" sz="4800" b="1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DF00ECF0-BAFF-8B43-AD65-447E868AD10E}"/>
              </a:ext>
            </a:extLst>
          </p:cNvPr>
          <p:cNvSpPr txBox="1">
            <a:spLocks/>
          </p:cNvSpPr>
          <p:nvPr/>
        </p:nvSpPr>
        <p:spPr>
          <a:xfrm>
            <a:off x="266028" y="2717986"/>
            <a:ext cx="1434353" cy="525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TW" altLang="en-US" sz="2800" b="1" dirty="0"/>
              <a:t>原本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D92679F-1907-6A4C-9515-D16FCF8DF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7" y="939914"/>
            <a:ext cx="11659946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6A1DA-0921-46DE-AF98-08832F138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54491F-4986-44FC-A9D0-232AC0C13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19ADA0-1995-4E26-B0AB-63E41EB17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E2CE79CB-8088-3443-A46B-D6026E935D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205318" cy="90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4800" b="1" dirty="0" err="1"/>
              <a:t>FBank</a:t>
            </a:r>
            <a:endParaRPr kumimoji="1" lang="zh-TW" altLang="en-US" sz="4800" b="1" dirty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E48DCF46-EEFF-7D4C-87E4-247EBBDC2410}"/>
              </a:ext>
            </a:extLst>
          </p:cNvPr>
          <p:cNvSpPr txBox="1">
            <a:spLocks/>
          </p:cNvSpPr>
          <p:nvPr/>
        </p:nvSpPr>
        <p:spPr>
          <a:xfrm>
            <a:off x="211868" y="1024202"/>
            <a:ext cx="1948927" cy="580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2800" b="1" dirty="0"/>
              <a:t>2.Framing</a:t>
            </a:r>
            <a:endParaRPr kumimoji="1" lang="zh-TW" altLang="en-US" sz="2800" b="1" dirty="0"/>
          </a:p>
        </p:txBody>
      </p:sp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633F795D-035D-A247-8A57-80FAB6A7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8" y="1600200"/>
            <a:ext cx="5475006" cy="269187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6E254FA-8101-4943-A2C7-39CC63E42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37" y="1600200"/>
            <a:ext cx="6060042" cy="4970677"/>
          </a:xfrm>
          <a:prstGeom prst="rect">
            <a:avLst/>
          </a:prstGeom>
        </p:spPr>
      </p:pic>
      <p:sp>
        <p:nvSpPr>
          <p:cNvPr id="20" name="標題 1">
            <a:extLst>
              <a:ext uri="{FF2B5EF4-FFF2-40B4-BE49-F238E27FC236}">
                <a16:creationId xmlns:a16="http://schemas.microsoft.com/office/drawing/2014/main" id="{A0C963A5-CE7D-6644-952F-F6D7385137CB}"/>
              </a:ext>
            </a:extLst>
          </p:cNvPr>
          <p:cNvSpPr txBox="1">
            <a:spLocks/>
          </p:cNvSpPr>
          <p:nvPr/>
        </p:nvSpPr>
        <p:spPr>
          <a:xfrm>
            <a:off x="5949376" y="1024202"/>
            <a:ext cx="1948927" cy="580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2800" b="1" dirty="0"/>
              <a:t>3.Window</a:t>
            </a:r>
            <a:endParaRPr kumimoji="1" lang="zh-TW" altLang="en-US" sz="28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1E7062-C8D7-E540-A45F-BA22D7EF40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"/>
          <a:stretch/>
        </p:blipFill>
        <p:spPr>
          <a:xfrm>
            <a:off x="211868" y="4384153"/>
            <a:ext cx="5475006" cy="18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5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6A1DA-0921-46DE-AF98-08832F138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54491F-4986-44FC-A9D0-232AC0C13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19ADA0-1995-4E26-B0AB-63E41EB17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E2CE79CB-8088-3443-A46B-D6026E935D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205318" cy="90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4800" b="1" dirty="0" err="1"/>
              <a:t>FBank</a:t>
            </a:r>
            <a:endParaRPr kumimoji="1" lang="zh-TW" altLang="en-US" sz="4800" b="1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83F927F-1B45-AA41-85DC-AAA3E2FAA693}"/>
              </a:ext>
            </a:extLst>
          </p:cNvPr>
          <p:cNvSpPr txBox="1">
            <a:spLocks/>
          </p:cNvSpPr>
          <p:nvPr/>
        </p:nvSpPr>
        <p:spPr>
          <a:xfrm>
            <a:off x="447193" y="1077893"/>
            <a:ext cx="1310931" cy="522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2800" b="1" dirty="0"/>
              <a:t>4.STFT</a:t>
            </a:r>
            <a:endParaRPr kumimoji="1" lang="zh-TW" altLang="en-US" sz="2800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C8E3C4-F6DA-8B48-B177-6D25C5D0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3" y="1644670"/>
            <a:ext cx="5124621" cy="31710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9E719D3-0E8F-264F-BA61-BD667BAF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3" y="4991694"/>
            <a:ext cx="5124621" cy="1307195"/>
          </a:xfrm>
          <a:prstGeom prst="rect">
            <a:avLst/>
          </a:pr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7EE0EDDC-6906-2E48-83C3-DD61F3C04613}"/>
              </a:ext>
            </a:extLst>
          </p:cNvPr>
          <p:cNvSpPr txBox="1">
            <a:spLocks/>
          </p:cNvSpPr>
          <p:nvPr/>
        </p:nvSpPr>
        <p:spPr>
          <a:xfrm>
            <a:off x="6019007" y="1077893"/>
            <a:ext cx="1618922" cy="5667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2800" b="1" dirty="0"/>
              <a:t>5.MEL</a:t>
            </a:r>
            <a:r>
              <a:rPr kumimoji="1" lang="zh-TW" altLang="en-US" sz="2800" b="1" dirty="0"/>
              <a:t>濾波</a:t>
            </a:r>
          </a:p>
        </p:txBody>
      </p:sp>
      <p:pic>
        <p:nvPicPr>
          <p:cNvPr id="6" name="圖片 5" descr="一張含有 文字, 電子用品, 顯示, 螢幕擷取畫面 的圖片&#10;&#10;自動產生的描述">
            <a:extLst>
              <a:ext uri="{FF2B5EF4-FFF2-40B4-BE49-F238E27FC236}">
                <a16:creationId xmlns:a16="http://schemas.microsoft.com/office/drawing/2014/main" id="{C52BF98C-FB72-334F-92A8-66660BBEA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41628"/>
            <a:ext cx="5968023" cy="165576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086148F-CDF3-2A43-A38A-025605118697}"/>
              </a:ext>
            </a:extLst>
          </p:cNvPr>
          <p:cNvSpPr/>
          <p:nvPr/>
        </p:nvSpPr>
        <p:spPr>
          <a:xfrm>
            <a:off x="6095998" y="3429000"/>
            <a:ext cx="5968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模擬人耳對聲音的感知</a:t>
            </a:r>
            <a:r>
              <a:rPr lang="en-US" altLang="zh-TW" sz="2000" b="1" kern="100" dirty="0">
                <a:latin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</a:p>
          <a:p>
            <a:pPr algn="just"/>
            <a:r>
              <a:rPr lang="zh-TW" altLang="zh-TW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較低頻率更具辨識力，較高頻率則不具辨識力</a:t>
            </a:r>
            <a:endParaRPr lang="en-US" altLang="zh-TW" sz="2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4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19ADA0-1995-4E26-B0AB-63E41EB17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E2CE79CB-8088-3443-A46B-D6026E935D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205318" cy="90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4800" b="1" dirty="0"/>
              <a:t>MFCC</a:t>
            </a:r>
            <a:endParaRPr kumimoji="1" lang="zh-TW" altLang="en-US" sz="4800" b="1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5D0D701-5F2A-2B4A-8DDB-682F4031A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671100"/>
            <a:ext cx="10109200" cy="35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59</Words>
  <Application>Microsoft Macintosh PowerPoint</Application>
  <PresentationFormat>寬螢幕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許紹畇</cp:lastModifiedBy>
  <cp:revision>18</cp:revision>
  <dcterms:created xsi:type="dcterms:W3CDTF">2021-09-07T13:24:18Z</dcterms:created>
  <dcterms:modified xsi:type="dcterms:W3CDTF">2021-11-17T02:17:05Z</dcterms:modified>
</cp:coreProperties>
</file>