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6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36"/>
    <p:restoredTop sz="96327"/>
  </p:normalViewPr>
  <p:slideViewPr>
    <p:cSldViewPr snapToGrid="0" snapToObjects="1">
      <p:cViewPr varScale="1">
        <p:scale>
          <a:sx n="115" d="100"/>
          <a:sy n="115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2A4A4BB-7B3E-1740-A297-19C94AD80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543800" cy="2260600"/>
          </a:xfrm>
        </p:spPr>
      </p:pic>
      <p:pic>
        <p:nvPicPr>
          <p:cNvPr id="7" name="圖片 6" descr="一張含有 文字, 螢幕擷取畫面, 裝置 的圖片&#10;&#10;自動產生的描述">
            <a:extLst>
              <a:ext uri="{FF2B5EF4-FFF2-40B4-BE49-F238E27FC236}">
                <a16:creationId xmlns:a16="http://schemas.microsoft.com/office/drawing/2014/main" id="{2E447712-FC9C-9A4F-9F57-3134E24E1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0599"/>
            <a:ext cx="7543800" cy="2260600"/>
          </a:xfrm>
          <a:prstGeom prst="rect">
            <a:avLst/>
          </a:prstGeom>
        </p:spPr>
      </p:pic>
      <p:pic>
        <p:nvPicPr>
          <p:cNvPr id="9" name="圖片 8" descr="一張含有 文字, 裝置, 螢幕擷取畫面 的圖片&#10;&#10;自動產生的描述">
            <a:extLst>
              <a:ext uri="{FF2B5EF4-FFF2-40B4-BE49-F238E27FC236}">
                <a16:creationId xmlns:a16="http://schemas.microsoft.com/office/drawing/2014/main" id="{EFE09267-65B8-4D47-89E1-89BCA1FBB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21199"/>
            <a:ext cx="75438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17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24D64ADB-3D63-0943-9DC0-D706620B6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586514" cy="686039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18150D6-80ED-A349-B039-E8F917F28CC2}"/>
              </a:ext>
            </a:extLst>
          </p:cNvPr>
          <p:cNvSpPr txBox="1"/>
          <p:nvPr/>
        </p:nvSpPr>
        <p:spPr>
          <a:xfrm>
            <a:off x="4586514" y="19365"/>
            <a:ext cx="1780832" cy="68172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0</a:t>
            </a:r>
            <a:r>
              <a:rPr kumimoji="1" lang="zh-TW" altLang="en-US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06</a:t>
            </a:r>
            <a:r>
              <a:rPr kumimoji="1" lang="zh-TW" altLang="en-US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19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0</a:t>
            </a:r>
            <a:r>
              <a:rPr kumimoji="1" lang="zh-TW" altLang="en-US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7.7</a:t>
            </a:r>
            <a:r>
              <a:rPr kumimoji="1" lang="zh-TW" altLang="en-US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1900" b="1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r>
              <a:rPr kumimoji="1" lang="en-US" altLang="zh-TW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0</a:t>
            </a:r>
            <a:r>
              <a:rPr kumimoji="1" lang="zh-TW" altLang="en-US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8.6</a:t>
            </a:r>
            <a:r>
              <a:rPr kumimoji="1" lang="zh-TW" altLang="en-US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1900" b="1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r>
              <a:rPr kumimoji="1" lang="en-US" altLang="zh-TW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0</a:t>
            </a:r>
            <a:r>
              <a:rPr kumimoji="1" lang="zh-TW" altLang="en-US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10.7</a:t>
            </a:r>
            <a:r>
              <a:rPr kumimoji="1" lang="zh-TW" altLang="en-US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19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0</a:t>
            </a:r>
            <a:r>
              <a:rPr kumimoji="1" lang="zh-TW" altLang="en-US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13.1</a:t>
            </a:r>
            <a:r>
              <a:rPr kumimoji="1" lang="zh-TW" altLang="en-US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19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0</a:t>
            </a:r>
            <a:r>
              <a:rPr kumimoji="1" lang="zh-TW" altLang="en-US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14.4</a:t>
            </a:r>
            <a:r>
              <a:rPr kumimoji="1" lang="zh-TW" altLang="en-US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19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0</a:t>
            </a:r>
            <a:r>
              <a:rPr kumimoji="1" lang="zh-TW" altLang="en-US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20.9</a:t>
            </a:r>
            <a:r>
              <a:rPr kumimoji="1" lang="zh-TW" altLang="en-US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19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0</a:t>
            </a:r>
            <a:r>
              <a:rPr kumimoji="1" lang="zh-TW" altLang="en-US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26.2</a:t>
            </a:r>
            <a:r>
              <a:rPr kumimoji="1" lang="zh-TW" altLang="en-US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19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0</a:t>
            </a:r>
            <a:r>
              <a:rPr kumimoji="1" lang="zh-TW" altLang="en-US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28.3</a:t>
            </a:r>
            <a:r>
              <a:rPr kumimoji="1" lang="zh-TW" altLang="en-US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1900" b="1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r>
              <a:rPr kumimoji="1" lang="en-US" altLang="zh-TW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0</a:t>
            </a:r>
            <a:r>
              <a:rPr kumimoji="1" lang="zh-TW" altLang="en-US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31.3</a:t>
            </a:r>
            <a:r>
              <a:rPr kumimoji="1" lang="zh-TW" altLang="en-US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19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0</a:t>
            </a:r>
            <a:r>
              <a:rPr kumimoji="1" lang="zh-TW" altLang="en-US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32.7</a:t>
            </a:r>
            <a:r>
              <a:rPr kumimoji="1" lang="zh-TW" altLang="en-US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19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0</a:t>
            </a:r>
            <a:r>
              <a:rPr kumimoji="1" lang="zh-TW" altLang="en-US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38.3</a:t>
            </a:r>
            <a:r>
              <a:rPr kumimoji="1" lang="zh-TW" altLang="en-US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1900" b="1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r>
              <a:rPr kumimoji="1" lang="en-US" altLang="zh-TW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0</a:t>
            </a:r>
            <a:r>
              <a:rPr kumimoji="1" lang="zh-TW" altLang="en-US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44.7</a:t>
            </a:r>
            <a:r>
              <a:rPr kumimoji="1" lang="zh-TW" altLang="en-US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19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0</a:t>
            </a:r>
            <a:r>
              <a:rPr kumimoji="1" lang="zh-TW" altLang="en-US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45.7</a:t>
            </a:r>
            <a:r>
              <a:rPr kumimoji="1" lang="zh-TW" altLang="en-US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1900" b="1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r>
              <a:rPr kumimoji="1" lang="en-US" altLang="zh-TW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0</a:t>
            </a:r>
            <a:r>
              <a:rPr kumimoji="1" lang="zh-TW" altLang="en-US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48.6</a:t>
            </a:r>
            <a:r>
              <a:rPr kumimoji="1" lang="zh-TW" altLang="en-US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19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0</a:t>
            </a:r>
            <a:r>
              <a:rPr kumimoji="1" lang="zh-TW" altLang="en-US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49.9</a:t>
            </a:r>
            <a:r>
              <a:rPr kumimoji="1" lang="zh-TW" altLang="en-US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1900" b="1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r>
              <a:rPr kumimoji="1" lang="en-US" altLang="zh-TW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0</a:t>
            </a:r>
            <a:r>
              <a:rPr kumimoji="1" lang="zh-TW" altLang="en-US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56.2</a:t>
            </a:r>
            <a:r>
              <a:rPr kumimoji="1" lang="zh-TW" altLang="en-US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1900" b="1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r>
              <a:rPr kumimoji="1" lang="en-US" altLang="zh-TW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  <a:r>
              <a:rPr kumimoji="1" lang="zh-TW" altLang="en-US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02.4</a:t>
            </a:r>
            <a:r>
              <a:rPr kumimoji="1" lang="zh-TW" altLang="en-US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19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  <a:r>
              <a:rPr kumimoji="1" lang="zh-TW" altLang="en-US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05.1</a:t>
            </a:r>
            <a:r>
              <a:rPr kumimoji="1" lang="zh-TW" altLang="en-US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19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  <a:r>
              <a:rPr kumimoji="1" lang="zh-TW" altLang="en-US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07.6</a:t>
            </a:r>
            <a:r>
              <a:rPr kumimoji="1" lang="zh-TW" altLang="en-US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19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  <a:r>
              <a:rPr kumimoji="1" lang="zh-TW" altLang="en-US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15.1</a:t>
            </a:r>
            <a:r>
              <a:rPr kumimoji="1" lang="zh-TW" altLang="en-US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19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1</a:t>
            </a:r>
            <a:r>
              <a:rPr kumimoji="1" lang="zh-TW" altLang="en-US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24.8</a:t>
            </a:r>
            <a:r>
              <a:rPr kumimoji="1" lang="zh-TW" altLang="en-US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1900" b="1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r>
              <a:rPr kumimoji="1" lang="en-US" altLang="zh-TW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1</a:t>
            </a:r>
            <a:r>
              <a:rPr kumimoji="1" lang="zh-TW" altLang="en-US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26.8</a:t>
            </a:r>
            <a:r>
              <a:rPr kumimoji="1" lang="zh-TW" altLang="en-US" sz="1900" b="1" dirty="0">
                <a:solidFill>
                  <a:srgbClr val="FF0000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1900" b="1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0AE64E-1DF5-B74F-950B-3CBE4411AFAE}"/>
              </a:ext>
            </a:extLst>
          </p:cNvPr>
          <p:cNvSpPr txBox="1"/>
          <p:nvPr/>
        </p:nvSpPr>
        <p:spPr>
          <a:xfrm>
            <a:off x="10411168" y="-3717"/>
            <a:ext cx="1780832" cy="6863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  <a:r>
              <a:rPr kumimoji="1" lang="zh-TW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29.6</a:t>
            </a:r>
            <a:r>
              <a:rPr kumimoji="1" lang="zh-TW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  <a:r>
              <a:rPr kumimoji="1" lang="zh-TW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31.4</a:t>
            </a:r>
            <a:r>
              <a:rPr kumimoji="1" lang="zh-TW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2000" b="1" dirty="0">
                <a:solidFill>
                  <a:srgbClr val="FF0000"/>
                </a:solidFill>
                <a:highlight>
                  <a:srgbClr val="000000"/>
                </a:highlight>
              </a:rPr>
              <a:t>1</a:t>
            </a:r>
            <a:r>
              <a:rPr kumimoji="1" lang="zh-TW" altLang="en-US" sz="2000" b="1" dirty="0">
                <a:solidFill>
                  <a:srgbClr val="FF0000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2000" b="1" dirty="0">
                <a:solidFill>
                  <a:srgbClr val="FF0000"/>
                </a:solidFill>
                <a:highlight>
                  <a:srgbClr val="000000"/>
                </a:highlight>
              </a:rPr>
              <a:t>33.8</a:t>
            </a:r>
            <a:r>
              <a:rPr kumimoji="1" lang="zh-TW" altLang="en-US" sz="2000" b="1" dirty="0">
                <a:solidFill>
                  <a:srgbClr val="FF0000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2000" b="1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r>
              <a:rPr kumimoji="1" lang="en-US" altLang="zh-TW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  <a:r>
              <a:rPr kumimoji="1" lang="zh-TW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43.5</a:t>
            </a:r>
            <a:r>
              <a:rPr kumimoji="1" lang="zh-TW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  <a:r>
              <a:rPr kumimoji="1" lang="zh-TW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46.7</a:t>
            </a:r>
            <a:r>
              <a:rPr kumimoji="1" lang="zh-TW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2000" b="1" dirty="0">
                <a:solidFill>
                  <a:srgbClr val="FF0000"/>
                </a:solidFill>
                <a:highlight>
                  <a:srgbClr val="000000"/>
                </a:highlight>
              </a:rPr>
              <a:t>1</a:t>
            </a:r>
            <a:r>
              <a:rPr kumimoji="1" lang="zh-TW" altLang="en-US" sz="2000" b="1" dirty="0">
                <a:solidFill>
                  <a:srgbClr val="FF0000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2000" b="1" dirty="0">
                <a:solidFill>
                  <a:srgbClr val="FF0000"/>
                </a:solidFill>
                <a:highlight>
                  <a:srgbClr val="000000"/>
                </a:highlight>
              </a:rPr>
              <a:t>51.0</a:t>
            </a:r>
            <a:r>
              <a:rPr kumimoji="1" lang="zh-TW" altLang="en-US" sz="2000" b="1" dirty="0">
                <a:solidFill>
                  <a:srgbClr val="FF0000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2000" b="1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r>
              <a:rPr kumimoji="1" lang="en-US" altLang="zh-TW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  <a:r>
              <a:rPr kumimoji="1" lang="zh-TW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55.5</a:t>
            </a:r>
            <a:r>
              <a:rPr kumimoji="1" lang="zh-TW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  <a:r>
              <a:rPr kumimoji="1" lang="zh-TW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58.2</a:t>
            </a:r>
            <a:r>
              <a:rPr kumimoji="1" lang="zh-TW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2000" b="1" dirty="0">
                <a:solidFill>
                  <a:srgbClr val="FF0000"/>
                </a:solidFill>
                <a:highlight>
                  <a:srgbClr val="000000"/>
                </a:highlight>
              </a:rPr>
              <a:t>1</a:t>
            </a:r>
            <a:r>
              <a:rPr kumimoji="1" lang="zh-TW" altLang="en-US" sz="2000" b="1" dirty="0">
                <a:solidFill>
                  <a:srgbClr val="FF0000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2000" b="1" dirty="0">
                <a:solidFill>
                  <a:srgbClr val="FF0000"/>
                </a:solidFill>
                <a:highlight>
                  <a:srgbClr val="000000"/>
                </a:highlight>
              </a:rPr>
              <a:t>59.4</a:t>
            </a:r>
            <a:r>
              <a:rPr kumimoji="1" lang="zh-TW" altLang="en-US" sz="2000" b="1" dirty="0">
                <a:solidFill>
                  <a:srgbClr val="FF0000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2000" b="1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r>
              <a:rPr kumimoji="1" lang="en-US" altLang="zh-TW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2</a:t>
            </a:r>
            <a:r>
              <a:rPr kumimoji="1" lang="zh-TW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3.3</a:t>
            </a:r>
            <a:r>
              <a:rPr kumimoji="1" lang="zh-TW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2</a:t>
            </a:r>
            <a:r>
              <a:rPr kumimoji="1" lang="zh-TW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5.7</a:t>
            </a:r>
            <a:r>
              <a:rPr kumimoji="1" lang="zh-TW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2000" b="1" dirty="0">
                <a:solidFill>
                  <a:srgbClr val="FF0000"/>
                </a:solidFill>
                <a:highlight>
                  <a:srgbClr val="000000"/>
                </a:highlight>
              </a:rPr>
              <a:t>2</a:t>
            </a:r>
            <a:r>
              <a:rPr kumimoji="1" lang="zh-TW" altLang="en-US" sz="2000" b="1" dirty="0">
                <a:solidFill>
                  <a:srgbClr val="FF0000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2000" b="1" dirty="0">
                <a:solidFill>
                  <a:srgbClr val="FF0000"/>
                </a:solidFill>
                <a:highlight>
                  <a:srgbClr val="000000"/>
                </a:highlight>
              </a:rPr>
              <a:t>9.0</a:t>
            </a:r>
            <a:r>
              <a:rPr kumimoji="1" lang="zh-TW" altLang="en-US" sz="2000" b="1" dirty="0">
                <a:solidFill>
                  <a:srgbClr val="FF0000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2000" b="1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r>
              <a:rPr kumimoji="1" lang="en-US" altLang="zh-TW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2</a:t>
            </a:r>
            <a:r>
              <a:rPr kumimoji="1" lang="zh-TW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13.3</a:t>
            </a:r>
            <a:r>
              <a:rPr kumimoji="1" lang="zh-TW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2</a:t>
            </a:r>
            <a:r>
              <a:rPr kumimoji="1" lang="zh-TW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14.2</a:t>
            </a:r>
            <a:r>
              <a:rPr kumimoji="1" lang="zh-TW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2</a:t>
            </a:r>
            <a:r>
              <a:rPr kumimoji="1" lang="zh-TW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15.6</a:t>
            </a:r>
            <a:r>
              <a:rPr kumimoji="1" lang="zh-TW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2000" b="1" dirty="0">
                <a:solidFill>
                  <a:srgbClr val="FF0000"/>
                </a:solidFill>
                <a:highlight>
                  <a:srgbClr val="000000"/>
                </a:highlight>
              </a:rPr>
              <a:t>2</a:t>
            </a:r>
            <a:r>
              <a:rPr kumimoji="1" lang="zh-TW" altLang="en-US" sz="2000" b="1" dirty="0">
                <a:solidFill>
                  <a:srgbClr val="FF0000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2000" b="1" dirty="0">
                <a:solidFill>
                  <a:srgbClr val="FF0000"/>
                </a:solidFill>
                <a:highlight>
                  <a:srgbClr val="000000"/>
                </a:highlight>
              </a:rPr>
              <a:t>17.0</a:t>
            </a:r>
            <a:r>
              <a:rPr kumimoji="1" lang="zh-TW" altLang="en-US" sz="2000" b="1" dirty="0">
                <a:solidFill>
                  <a:srgbClr val="FF0000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2000" b="1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r>
              <a:rPr kumimoji="1" lang="en-US" altLang="zh-TW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2</a:t>
            </a:r>
            <a:r>
              <a:rPr kumimoji="1" lang="zh-TW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20.6</a:t>
            </a:r>
            <a:r>
              <a:rPr kumimoji="1" lang="zh-TW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2</a:t>
            </a:r>
            <a:r>
              <a:rPr kumimoji="1" lang="zh-TW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22.5</a:t>
            </a:r>
            <a:r>
              <a:rPr kumimoji="1" lang="zh-TW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2</a:t>
            </a:r>
            <a:r>
              <a:rPr kumimoji="1" lang="zh-TW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24.5</a:t>
            </a:r>
            <a:r>
              <a:rPr kumimoji="1" lang="zh-TW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endParaRPr kumimoji="1" lang="en-US" altLang="zh-TW" sz="2000" b="1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endParaRPr kumimoji="1" lang="en-US" altLang="zh-TW" sz="2000" b="1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endParaRPr kumimoji="1" lang="zh-TW" altLang="en-US" sz="2000" b="1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92987ED-FB0C-804A-8712-4BD8B0DB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086" y="0"/>
            <a:ext cx="4035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68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計分板, 匾額 的圖片&#10;&#10;自動產生的描述">
            <a:extLst>
              <a:ext uri="{FF2B5EF4-FFF2-40B4-BE49-F238E27FC236}">
                <a16:creationId xmlns:a16="http://schemas.microsoft.com/office/drawing/2014/main" id="{86C85ED9-8721-524B-8AFC-7A4DF4B25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560457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A207F01-84DA-254B-827B-91FC7C20398C}"/>
              </a:ext>
            </a:extLst>
          </p:cNvPr>
          <p:cNvSpPr txBox="1"/>
          <p:nvPr/>
        </p:nvSpPr>
        <p:spPr>
          <a:xfrm>
            <a:off x="6560455" y="0"/>
            <a:ext cx="2773115" cy="68018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>
                <a:solidFill>
                  <a:srgbClr val="FF0000"/>
                </a:solidFill>
                <a:highlight>
                  <a:srgbClr val="000000"/>
                </a:highlight>
              </a:rPr>
              <a:t>2</a:t>
            </a:r>
            <a:r>
              <a:rPr kumimoji="1" lang="zh-TW" altLang="en-US" sz="2800" b="1" dirty="0">
                <a:solidFill>
                  <a:srgbClr val="FF0000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2800" b="1" dirty="0">
                <a:solidFill>
                  <a:srgbClr val="FF0000"/>
                </a:solidFill>
                <a:highlight>
                  <a:srgbClr val="000000"/>
                </a:highlight>
              </a:rPr>
              <a:t>31.9</a:t>
            </a:r>
            <a:r>
              <a:rPr kumimoji="1" lang="zh-TW" altLang="en-US" sz="2800" b="1" dirty="0">
                <a:solidFill>
                  <a:srgbClr val="FF0000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2800" b="1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r>
              <a:rPr kumimoji="1" lang="en-US" altLang="zh-TW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2</a:t>
            </a:r>
            <a:r>
              <a:rPr kumimoji="1" lang="zh-TW" altLang="en-US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33.7</a:t>
            </a:r>
            <a:r>
              <a:rPr kumimoji="1" lang="zh-TW" altLang="en-US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28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2800" b="1" dirty="0">
                <a:solidFill>
                  <a:srgbClr val="FF0000"/>
                </a:solidFill>
                <a:highlight>
                  <a:srgbClr val="000000"/>
                </a:highlight>
              </a:rPr>
              <a:t>2</a:t>
            </a:r>
            <a:r>
              <a:rPr kumimoji="1" lang="zh-TW" altLang="en-US" sz="2800" b="1" dirty="0">
                <a:solidFill>
                  <a:srgbClr val="FF0000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2800" b="1" dirty="0">
                <a:solidFill>
                  <a:srgbClr val="FF0000"/>
                </a:solidFill>
                <a:highlight>
                  <a:srgbClr val="000000"/>
                </a:highlight>
              </a:rPr>
              <a:t>34.9</a:t>
            </a:r>
            <a:r>
              <a:rPr kumimoji="1" lang="zh-TW" altLang="en-US" sz="2800" b="1" dirty="0">
                <a:solidFill>
                  <a:srgbClr val="FF0000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2800" b="1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r>
              <a:rPr kumimoji="1" lang="en-US" altLang="zh-TW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2</a:t>
            </a:r>
            <a:r>
              <a:rPr kumimoji="1" lang="zh-TW" altLang="en-US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36.2</a:t>
            </a:r>
            <a:r>
              <a:rPr kumimoji="1" lang="zh-TW" altLang="en-US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28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2</a:t>
            </a:r>
            <a:r>
              <a:rPr kumimoji="1" lang="zh-TW" altLang="en-US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40.4</a:t>
            </a:r>
            <a:r>
              <a:rPr kumimoji="1" lang="zh-TW" altLang="en-US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28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2</a:t>
            </a:r>
            <a:r>
              <a:rPr kumimoji="1" lang="zh-TW" altLang="en-US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42.5</a:t>
            </a:r>
            <a:r>
              <a:rPr kumimoji="1" lang="zh-TW" altLang="en-US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28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2</a:t>
            </a:r>
            <a:r>
              <a:rPr kumimoji="1" lang="zh-TW" altLang="en-US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43.4</a:t>
            </a:r>
            <a:r>
              <a:rPr kumimoji="1" lang="zh-TW" altLang="en-US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28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2</a:t>
            </a:r>
            <a:r>
              <a:rPr kumimoji="1" lang="zh-TW" altLang="en-US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44.4</a:t>
            </a:r>
            <a:r>
              <a:rPr kumimoji="1" lang="zh-TW" altLang="en-US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28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2</a:t>
            </a:r>
            <a:r>
              <a:rPr kumimoji="1" lang="zh-TW" altLang="en-US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48.7</a:t>
            </a:r>
            <a:r>
              <a:rPr kumimoji="1" lang="zh-TW" altLang="en-US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28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2</a:t>
            </a:r>
            <a:r>
              <a:rPr kumimoji="1" lang="zh-TW" altLang="en-US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52.9</a:t>
            </a:r>
            <a:r>
              <a:rPr kumimoji="1" lang="zh-TW" altLang="en-US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28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en-US" altLang="zh-TW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2</a:t>
            </a:r>
            <a:r>
              <a:rPr kumimoji="1" lang="zh-TW" altLang="en-US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分</a:t>
            </a:r>
            <a:r>
              <a:rPr kumimoji="1" lang="en-US" altLang="zh-TW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53.7</a:t>
            </a:r>
            <a:r>
              <a:rPr kumimoji="1" lang="zh-TW" altLang="en-US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秒</a:t>
            </a:r>
            <a:endParaRPr kumimoji="1" lang="en-US" altLang="zh-TW" sz="28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endParaRPr kumimoji="1" lang="en-US" altLang="zh-TW" sz="28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kumimoji="1" lang="zh-TW" alt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應預測：</a:t>
            </a:r>
            <a:r>
              <a:rPr kumimoji="1" lang="en-US" altLang="zh-TW" sz="2400" dirty="0">
                <a:solidFill>
                  <a:schemeClr val="bg1"/>
                </a:solidFill>
                <a:highlight>
                  <a:srgbClr val="000000"/>
                </a:highlight>
              </a:rPr>
              <a:t>53</a:t>
            </a:r>
          </a:p>
          <a:p>
            <a:r>
              <a:rPr kumimoji="1" lang="zh-TW" alt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實預測：</a:t>
            </a:r>
            <a:r>
              <a:rPr kumimoji="1" lang="en-US" altLang="zh-TW" sz="2400" dirty="0">
                <a:solidFill>
                  <a:schemeClr val="bg1"/>
                </a:solidFill>
                <a:highlight>
                  <a:srgbClr val="000000"/>
                </a:highlight>
              </a:rPr>
              <a:t>16</a:t>
            </a:r>
          </a:p>
          <a:p>
            <a:r>
              <a:rPr kumimoji="1" lang="zh-TW" alt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準確率：約</a:t>
            </a:r>
            <a:r>
              <a:rPr kumimoji="1" lang="en-US" altLang="zh-TW" sz="2400" dirty="0">
                <a:solidFill>
                  <a:schemeClr val="bg1"/>
                </a:solidFill>
                <a:highlight>
                  <a:srgbClr val="000000"/>
                </a:highlight>
              </a:rPr>
              <a:t>30.1%</a:t>
            </a:r>
          </a:p>
          <a:p>
            <a:endParaRPr kumimoji="1" lang="en-US" altLang="zh-TW" sz="28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7344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DAE5200-63D2-2B41-A30D-F8A585497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24800" cy="22606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16B8905-AF6F-FA4F-B7B4-63D20E69B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0600"/>
            <a:ext cx="7924800" cy="2260600"/>
          </a:xfrm>
          <a:prstGeom prst="rect">
            <a:avLst/>
          </a:prstGeom>
        </p:spPr>
      </p:pic>
      <p:pic>
        <p:nvPicPr>
          <p:cNvPr id="12" name="圖片 11" descr="一張含有 文字, 裝置, 螢幕擷取畫面 的圖片&#10;&#10;自動產生的描述">
            <a:extLst>
              <a:ext uri="{FF2B5EF4-FFF2-40B4-BE49-F238E27FC236}">
                <a16:creationId xmlns:a16="http://schemas.microsoft.com/office/drawing/2014/main" id="{16C53CA9-E3A3-A141-B54D-CE71E27B1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97400"/>
            <a:ext cx="79248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3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 descr="一張含有 文字, 螢幕擷取畫面, 裝置 的圖片&#10;&#10;自動產生的描述">
            <a:extLst>
              <a:ext uri="{FF2B5EF4-FFF2-40B4-BE49-F238E27FC236}">
                <a16:creationId xmlns:a16="http://schemas.microsoft.com/office/drawing/2014/main" id="{ED559B26-3AEE-FC47-90D6-D746E3BE8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32800" cy="22606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DAE87A8-0B3C-1F45-9F02-852C77780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8700"/>
            <a:ext cx="8432800" cy="2260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7BB72F9-AEEB-BF47-AEFD-699F5FFC3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97400"/>
            <a:ext cx="84328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0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圖片 44">
            <a:extLst>
              <a:ext uri="{FF2B5EF4-FFF2-40B4-BE49-F238E27FC236}">
                <a16:creationId xmlns:a16="http://schemas.microsoft.com/office/drawing/2014/main" id="{FDFF2BD7-BDFE-2745-B054-C14FA164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490" y="-156074"/>
            <a:ext cx="12192000" cy="602795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74477D5-FD9C-E843-9BD0-7BAA9363BA5B}"/>
              </a:ext>
            </a:extLst>
          </p:cNvPr>
          <p:cNvSpPr txBox="1"/>
          <p:nvPr/>
        </p:nvSpPr>
        <p:spPr>
          <a:xfrm>
            <a:off x="1639161" y="174211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0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06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A939909-127F-164B-B050-F6D89B1765A4}"/>
              </a:ext>
            </a:extLst>
          </p:cNvPr>
          <p:cNvSpPr txBox="1"/>
          <p:nvPr/>
        </p:nvSpPr>
        <p:spPr>
          <a:xfrm>
            <a:off x="3296010" y="179615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0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7.7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359E0BE-FD00-0B48-877B-F088F6CF254F}"/>
              </a:ext>
            </a:extLst>
          </p:cNvPr>
          <p:cNvSpPr txBox="1"/>
          <p:nvPr/>
        </p:nvSpPr>
        <p:spPr>
          <a:xfrm>
            <a:off x="6222549" y="180476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0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8.6</a:t>
            </a:r>
            <a:r>
              <a:rPr kumimoji="1" lang="zh-TW" altLang="en-US" sz="2000" b="1" dirty="0"/>
              <a:t>秒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CB06D504-7B51-D645-BE9C-50D774165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471" y="571407"/>
            <a:ext cx="1460500" cy="23114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C40B4EB6-B691-364C-8AFC-5207C1ADC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010" y="571407"/>
            <a:ext cx="2730500" cy="231140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FCB81003-AB44-4B42-A87F-8BA9E91C3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549" y="571407"/>
            <a:ext cx="1803400" cy="2311400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529A1E49-DF58-A94B-A0D2-92DEA40BA265}"/>
              </a:ext>
            </a:extLst>
          </p:cNvPr>
          <p:cNvSpPr txBox="1"/>
          <p:nvPr/>
        </p:nvSpPr>
        <p:spPr>
          <a:xfrm>
            <a:off x="8219759" y="171297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0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10.7</a:t>
            </a:r>
            <a:r>
              <a:rPr kumimoji="1" lang="zh-TW" altLang="en-US" sz="2000" b="1" dirty="0"/>
              <a:t>秒</a:t>
            </a: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0F3A5B1B-9770-FA4F-955B-228E90589B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9759" y="593757"/>
            <a:ext cx="2552700" cy="2311400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0FCCD046-B6F8-1A42-A529-A3736EB099CB}"/>
              </a:ext>
            </a:extLst>
          </p:cNvPr>
          <p:cNvSpPr txBox="1"/>
          <p:nvPr/>
        </p:nvSpPr>
        <p:spPr>
          <a:xfrm>
            <a:off x="4180454" y="3099037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0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14.4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F2DB0B1-25CD-614A-A2FC-0762FA87CD37}"/>
              </a:ext>
            </a:extLst>
          </p:cNvPr>
          <p:cNvSpPr txBox="1"/>
          <p:nvPr/>
        </p:nvSpPr>
        <p:spPr>
          <a:xfrm>
            <a:off x="6137547" y="3098805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0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20.9</a:t>
            </a:r>
            <a:r>
              <a:rPr kumimoji="1" lang="zh-TW" altLang="en-US" sz="2000" b="1" dirty="0"/>
              <a:t>秒</a:t>
            </a: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61E035F2-BA6A-C848-ABF0-F9B6B65563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4640" y="3498915"/>
            <a:ext cx="2755900" cy="2311400"/>
          </a:xfrm>
          <a:prstGeom prst="rect">
            <a:avLst/>
          </a:prstGeom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1BC6D4BF-532E-C248-8718-9B29FC86BD31}"/>
              </a:ext>
            </a:extLst>
          </p:cNvPr>
          <p:cNvSpPr txBox="1"/>
          <p:nvPr/>
        </p:nvSpPr>
        <p:spPr>
          <a:xfrm>
            <a:off x="1641831" y="3113526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0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13.1</a:t>
            </a:r>
            <a:r>
              <a:rPr kumimoji="1" lang="zh-TW" altLang="en-US" sz="2000" b="1" dirty="0"/>
              <a:t>秒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B724106B-69A3-6741-B641-F172764AAB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9161" y="3498915"/>
            <a:ext cx="2362200" cy="2311400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0C7E148F-8FCF-F94A-BD8B-F91E255F4B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80454" y="3498915"/>
            <a:ext cx="1778000" cy="2311400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6B0C1601-8B58-6F43-80EF-41DADAAEF5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7547" y="3498915"/>
            <a:ext cx="1778000" cy="2311400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F1C8FF29-99B7-DD4A-A600-5D4BA8A464E2}"/>
              </a:ext>
            </a:extLst>
          </p:cNvPr>
          <p:cNvSpPr txBox="1"/>
          <p:nvPr/>
        </p:nvSpPr>
        <p:spPr>
          <a:xfrm>
            <a:off x="8094640" y="3113526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0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26.2</a:t>
            </a:r>
            <a:r>
              <a:rPr kumimoji="1" lang="zh-TW" altLang="en-US" sz="2000" b="1" dirty="0"/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405951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7E559FEA-C241-F742-A7BB-C8D72BCA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27953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11866F48-E9BE-4549-9B73-95089EB2328E}"/>
              </a:ext>
            </a:extLst>
          </p:cNvPr>
          <p:cNvSpPr txBox="1"/>
          <p:nvPr/>
        </p:nvSpPr>
        <p:spPr>
          <a:xfrm>
            <a:off x="3269259" y="162978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0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31.3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DCF77A9-99D9-BD41-937D-8B753B8E1992}"/>
              </a:ext>
            </a:extLst>
          </p:cNvPr>
          <p:cNvSpPr txBox="1"/>
          <p:nvPr/>
        </p:nvSpPr>
        <p:spPr>
          <a:xfrm>
            <a:off x="5390294" y="162978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0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32.7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BB3A81D-0235-8945-A871-F3F84257B261}"/>
              </a:ext>
            </a:extLst>
          </p:cNvPr>
          <p:cNvSpPr txBox="1"/>
          <p:nvPr/>
        </p:nvSpPr>
        <p:spPr>
          <a:xfrm>
            <a:off x="1324839" y="167580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0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28.3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E664E12-AC75-9246-A6F6-3A09731EE9FC}"/>
              </a:ext>
            </a:extLst>
          </p:cNvPr>
          <p:cNvSpPr txBox="1"/>
          <p:nvPr/>
        </p:nvSpPr>
        <p:spPr>
          <a:xfrm>
            <a:off x="8115858" y="163551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0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38.3</a:t>
            </a:r>
            <a:r>
              <a:rPr kumimoji="1" lang="zh-TW" altLang="en-US" sz="2000" b="1" dirty="0"/>
              <a:t>秒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A5438F-5AB0-7649-A789-F4D62754A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169" y="552969"/>
            <a:ext cx="1778000" cy="23114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8DB217C-69A9-2E44-8197-861407DC6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932" y="552969"/>
            <a:ext cx="1930400" cy="23114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B62CDDF-C3F5-1D47-97C7-906699E78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095" y="552969"/>
            <a:ext cx="2540000" cy="23114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8152259-FC23-2D42-8A1A-6E70FDED1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5858" y="552969"/>
            <a:ext cx="2540000" cy="2311400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96939818-9B89-9E46-A755-D583B70B71D9}"/>
              </a:ext>
            </a:extLst>
          </p:cNvPr>
          <p:cNvSpPr txBox="1"/>
          <p:nvPr/>
        </p:nvSpPr>
        <p:spPr>
          <a:xfrm>
            <a:off x="3510657" y="3014570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0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45.7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393DE6-ED9E-A149-B6CA-C6E34A857B99}"/>
              </a:ext>
            </a:extLst>
          </p:cNvPr>
          <p:cNvSpPr txBox="1"/>
          <p:nvPr/>
        </p:nvSpPr>
        <p:spPr>
          <a:xfrm>
            <a:off x="6188152" y="3019172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0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48.6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2FF4CE1-452C-AF41-9D6A-0B1C161125D4}"/>
              </a:ext>
            </a:extLst>
          </p:cNvPr>
          <p:cNvSpPr txBox="1"/>
          <p:nvPr/>
        </p:nvSpPr>
        <p:spPr>
          <a:xfrm>
            <a:off x="1322169" y="3033492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0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44.7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60FD32A-22C8-924C-B6B7-7979223F1274}"/>
              </a:ext>
            </a:extLst>
          </p:cNvPr>
          <p:cNvSpPr txBox="1"/>
          <p:nvPr/>
        </p:nvSpPr>
        <p:spPr>
          <a:xfrm>
            <a:off x="7878306" y="3019172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0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49.9</a:t>
            </a:r>
            <a:r>
              <a:rPr kumimoji="1" lang="zh-TW" altLang="en-US" sz="2000" b="1" dirty="0"/>
              <a:t>秒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8C836082-6F4A-1842-8DE9-F0B7FD6B8A9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289" r="23098"/>
          <a:stretch/>
        </p:blipFill>
        <p:spPr>
          <a:xfrm>
            <a:off x="1322169" y="3429000"/>
            <a:ext cx="1717353" cy="231140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029F285C-727F-8144-BC89-927EEC59F6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6589" y="3429000"/>
            <a:ext cx="2451100" cy="23114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563D6008-6A82-B94A-A43A-C35610F437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8824" y="3414680"/>
            <a:ext cx="1536700" cy="23114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01FDAFB1-B76A-D744-9009-6A9C3BB506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52591" y="3414680"/>
            <a:ext cx="16637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7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7E559FEA-C241-F742-A7BB-C8D72BCA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85"/>
            <a:ext cx="12192000" cy="6027953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11866F48-E9BE-4549-9B73-95089EB2328E}"/>
              </a:ext>
            </a:extLst>
          </p:cNvPr>
          <p:cNvSpPr txBox="1"/>
          <p:nvPr/>
        </p:nvSpPr>
        <p:spPr>
          <a:xfrm>
            <a:off x="3580662" y="162978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1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02.4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DCF77A9-99D9-BD41-937D-8B753B8E1992}"/>
              </a:ext>
            </a:extLst>
          </p:cNvPr>
          <p:cNvSpPr txBox="1"/>
          <p:nvPr/>
        </p:nvSpPr>
        <p:spPr>
          <a:xfrm>
            <a:off x="5064455" y="162978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1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05.1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BB3A81D-0235-8945-A871-F3F84257B261}"/>
              </a:ext>
            </a:extLst>
          </p:cNvPr>
          <p:cNvSpPr txBox="1"/>
          <p:nvPr/>
        </p:nvSpPr>
        <p:spPr>
          <a:xfrm>
            <a:off x="1324839" y="167580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0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56.2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E664E12-AC75-9246-A6F6-3A09731EE9FC}"/>
              </a:ext>
            </a:extLst>
          </p:cNvPr>
          <p:cNvSpPr txBox="1"/>
          <p:nvPr/>
        </p:nvSpPr>
        <p:spPr>
          <a:xfrm>
            <a:off x="6918557" y="162978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1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07.6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6939818-9B89-9E46-A755-D583B70B71D9}"/>
              </a:ext>
            </a:extLst>
          </p:cNvPr>
          <p:cNvSpPr txBox="1"/>
          <p:nvPr/>
        </p:nvSpPr>
        <p:spPr>
          <a:xfrm>
            <a:off x="1324839" y="3023762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1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24.8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393DE6-ED9E-A149-B6CA-C6E34A857B99}"/>
              </a:ext>
            </a:extLst>
          </p:cNvPr>
          <p:cNvSpPr txBox="1"/>
          <p:nvPr/>
        </p:nvSpPr>
        <p:spPr>
          <a:xfrm>
            <a:off x="3243678" y="3027306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1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26.8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2FF4CE1-452C-AF41-9D6A-0B1C161125D4}"/>
              </a:ext>
            </a:extLst>
          </p:cNvPr>
          <p:cNvSpPr txBox="1"/>
          <p:nvPr/>
        </p:nvSpPr>
        <p:spPr>
          <a:xfrm>
            <a:off x="8772659" y="162978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1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15.1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60FD32A-22C8-924C-B6B7-7979223F1274}"/>
              </a:ext>
            </a:extLst>
          </p:cNvPr>
          <p:cNvSpPr txBox="1"/>
          <p:nvPr/>
        </p:nvSpPr>
        <p:spPr>
          <a:xfrm>
            <a:off x="5162517" y="3027306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1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29.6</a:t>
            </a:r>
            <a:r>
              <a:rPr kumimoji="1" lang="zh-TW" altLang="en-US" sz="2000" b="1" dirty="0"/>
              <a:t>秒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5929C6B-E151-B94A-8BD6-A0703AC20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169" y="563088"/>
            <a:ext cx="2095500" cy="23114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F87CAEC-0974-2F45-B878-9C835097D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662" y="563088"/>
            <a:ext cx="1320800" cy="23114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370972D-FD62-4E44-A4A5-6C4285303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455" y="563088"/>
            <a:ext cx="1714500" cy="23114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EA069C7-410A-D14B-9B9C-A9C00B7DD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9027" y="563088"/>
            <a:ext cx="1714500" cy="23114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D0F3BA3-7F64-7640-88B6-8AE4C856A5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2659" y="563088"/>
            <a:ext cx="1714500" cy="23114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506DC1E-2162-4C4A-8009-CFF7716753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2169" y="3433566"/>
            <a:ext cx="1714500" cy="23114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E3C7B5B5-5443-3A4E-A783-B94A9E4E93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3678" y="3427416"/>
            <a:ext cx="1714500" cy="231140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C817E18B-DB3F-BD41-BD79-C9D8A5F96D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62517" y="3430585"/>
            <a:ext cx="1981200" cy="2311400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479612BB-1256-9B41-87CE-B4EA2E346052}"/>
              </a:ext>
            </a:extLst>
          </p:cNvPr>
          <p:cNvSpPr txBox="1"/>
          <p:nvPr/>
        </p:nvSpPr>
        <p:spPr>
          <a:xfrm>
            <a:off x="7354979" y="3023762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1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31.4</a:t>
            </a:r>
            <a:r>
              <a:rPr kumimoji="1" lang="zh-TW" altLang="en-US" sz="2000" b="1" dirty="0"/>
              <a:t>秒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D835F67F-288F-5445-AAB4-115FCCFB8C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54979" y="3430585"/>
            <a:ext cx="19812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2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7E559FEA-C241-F742-A7BB-C8D72BCA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0" y="0"/>
            <a:ext cx="12192000" cy="6027953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11866F48-E9BE-4549-9B73-95089EB2328E}"/>
              </a:ext>
            </a:extLst>
          </p:cNvPr>
          <p:cNvSpPr txBox="1"/>
          <p:nvPr/>
        </p:nvSpPr>
        <p:spPr>
          <a:xfrm>
            <a:off x="3243678" y="162978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1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43.5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DCF77A9-99D9-BD41-937D-8B753B8E1992}"/>
              </a:ext>
            </a:extLst>
          </p:cNvPr>
          <p:cNvSpPr txBox="1"/>
          <p:nvPr/>
        </p:nvSpPr>
        <p:spPr>
          <a:xfrm>
            <a:off x="5194497" y="162978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1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46.7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BB3A81D-0235-8945-A871-F3F84257B261}"/>
              </a:ext>
            </a:extLst>
          </p:cNvPr>
          <p:cNvSpPr txBox="1"/>
          <p:nvPr/>
        </p:nvSpPr>
        <p:spPr>
          <a:xfrm>
            <a:off x="1324839" y="167580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1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33.8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E664E12-AC75-9246-A6F6-3A09731EE9FC}"/>
              </a:ext>
            </a:extLst>
          </p:cNvPr>
          <p:cNvSpPr txBox="1"/>
          <p:nvPr/>
        </p:nvSpPr>
        <p:spPr>
          <a:xfrm>
            <a:off x="7404200" y="162978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1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51.0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6939818-9B89-9E46-A755-D583B70B71D9}"/>
              </a:ext>
            </a:extLst>
          </p:cNvPr>
          <p:cNvSpPr txBox="1"/>
          <p:nvPr/>
        </p:nvSpPr>
        <p:spPr>
          <a:xfrm>
            <a:off x="1324839" y="3023762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1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58.2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393DE6-ED9E-A149-B6CA-C6E34A857B99}"/>
              </a:ext>
            </a:extLst>
          </p:cNvPr>
          <p:cNvSpPr txBox="1"/>
          <p:nvPr/>
        </p:nvSpPr>
        <p:spPr>
          <a:xfrm>
            <a:off x="3802370" y="3018216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1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59.4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2FF4CE1-452C-AF41-9D6A-0B1C161125D4}"/>
              </a:ext>
            </a:extLst>
          </p:cNvPr>
          <p:cNvSpPr txBox="1"/>
          <p:nvPr/>
        </p:nvSpPr>
        <p:spPr>
          <a:xfrm>
            <a:off x="9131463" y="162978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1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55.5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60FD32A-22C8-924C-B6B7-7979223F1274}"/>
              </a:ext>
            </a:extLst>
          </p:cNvPr>
          <p:cNvSpPr txBox="1"/>
          <p:nvPr/>
        </p:nvSpPr>
        <p:spPr>
          <a:xfrm>
            <a:off x="5339821" y="3028890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2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3.3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79612BB-1256-9B41-87CE-B4EA2E346052}"/>
              </a:ext>
            </a:extLst>
          </p:cNvPr>
          <p:cNvSpPr txBox="1"/>
          <p:nvPr/>
        </p:nvSpPr>
        <p:spPr>
          <a:xfrm>
            <a:off x="6877272" y="3023762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2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5.7</a:t>
            </a:r>
            <a:r>
              <a:rPr kumimoji="1" lang="zh-TW" altLang="en-US" sz="2000" b="1" dirty="0"/>
              <a:t>秒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FF57592-5565-944F-965F-F08C2DBBB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839" y="563088"/>
            <a:ext cx="1714500" cy="23114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0E654C5-93C3-CD4F-B922-435DACB24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238" y="563088"/>
            <a:ext cx="1714500" cy="23114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E5953E3-604B-B143-9D91-A14A1EE25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37" y="563088"/>
            <a:ext cx="2019300" cy="23114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5BA5C78-F392-5146-88E0-C7EA8A45E9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4200" y="563088"/>
            <a:ext cx="1524000" cy="23114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B4F8329-D903-D64C-B329-2394F5F70D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1463" y="563088"/>
            <a:ext cx="1524000" cy="23114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11B209D1-0E0E-FF47-939B-A48CF4CAC4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8816" y="3423872"/>
            <a:ext cx="2298700" cy="231140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B19EEA8A-A222-C843-A4B4-F0D9E0B683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2370" y="3431774"/>
            <a:ext cx="1358900" cy="2311400"/>
          </a:xfrm>
          <a:prstGeom prst="rect">
            <a:avLst/>
          </a:prstGeom>
        </p:spPr>
      </p:pic>
      <p:pic>
        <p:nvPicPr>
          <p:cNvPr id="29" name="圖片 28" descr="一張含有 文字, 螢幕擷取畫面, 天線 的圖片&#10;&#10;自動產生的描述">
            <a:extLst>
              <a:ext uri="{FF2B5EF4-FFF2-40B4-BE49-F238E27FC236}">
                <a16:creationId xmlns:a16="http://schemas.microsoft.com/office/drawing/2014/main" id="{3723065A-3C5C-5548-86A4-5916124D07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9821" y="3418326"/>
            <a:ext cx="1358900" cy="23114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7295E4D3-8213-D048-B7D3-3EDB47A129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77272" y="3437576"/>
            <a:ext cx="21463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1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7E559FEA-C241-F742-A7BB-C8D72BCA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6" y="-143407"/>
            <a:ext cx="12192000" cy="6027953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11866F48-E9BE-4549-9B73-95089EB2328E}"/>
              </a:ext>
            </a:extLst>
          </p:cNvPr>
          <p:cNvSpPr txBox="1"/>
          <p:nvPr/>
        </p:nvSpPr>
        <p:spPr>
          <a:xfrm>
            <a:off x="2879096" y="163396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2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13.3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DCF77A9-99D9-BD41-937D-8B753B8E1992}"/>
              </a:ext>
            </a:extLst>
          </p:cNvPr>
          <p:cNvSpPr txBox="1"/>
          <p:nvPr/>
        </p:nvSpPr>
        <p:spPr>
          <a:xfrm>
            <a:off x="5339821" y="173556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2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14.2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BB3A81D-0235-8945-A871-F3F84257B261}"/>
              </a:ext>
            </a:extLst>
          </p:cNvPr>
          <p:cNvSpPr txBox="1"/>
          <p:nvPr/>
        </p:nvSpPr>
        <p:spPr>
          <a:xfrm>
            <a:off x="1324839" y="167580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2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9.0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E664E12-AC75-9246-A6F6-3A09731EE9FC}"/>
              </a:ext>
            </a:extLst>
          </p:cNvPr>
          <p:cNvSpPr txBox="1"/>
          <p:nvPr/>
        </p:nvSpPr>
        <p:spPr>
          <a:xfrm>
            <a:off x="7800546" y="157519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2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15.6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6939818-9B89-9E46-A755-D583B70B71D9}"/>
              </a:ext>
            </a:extLst>
          </p:cNvPr>
          <p:cNvSpPr txBox="1"/>
          <p:nvPr/>
        </p:nvSpPr>
        <p:spPr>
          <a:xfrm>
            <a:off x="3225842" y="3018216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2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20.6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393DE6-ED9E-A149-B6CA-C6E34A857B99}"/>
              </a:ext>
            </a:extLst>
          </p:cNvPr>
          <p:cNvSpPr txBox="1"/>
          <p:nvPr/>
        </p:nvSpPr>
        <p:spPr>
          <a:xfrm>
            <a:off x="5077961" y="3018216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2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22.5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2FF4CE1-452C-AF41-9D6A-0B1C161125D4}"/>
              </a:ext>
            </a:extLst>
          </p:cNvPr>
          <p:cNvSpPr txBox="1"/>
          <p:nvPr/>
        </p:nvSpPr>
        <p:spPr>
          <a:xfrm>
            <a:off x="1324839" y="3018216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2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17.0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60FD32A-22C8-924C-B6B7-7979223F1274}"/>
              </a:ext>
            </a:extLst>
          </p:cNvPr>
          <p:cNvSpPr txBox="1"/>
          <p:nvPr/>
        </p:nvSpPr>
        <p:spPr>
          <a:xfrm>
            <a:off x="6430144" y="3028891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2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24.5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79612BB-1256-9B41-87CE-B4EA2E346052}"/>
              </a:ext>
            </a:extLst>
          </p:cNvPr>
          <p:cNvSpPr txBox="1"/>
          <p:nvPr/>
        </p:nvSpPr>
        <p:spPr>
          <a:xfrm>
            <a:off x="8184148" y="3018912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2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31.9</a:t>
            </a:r>
            <a:r>
              <a:rPr kumimoji="1" lang="zh-TW" altLang="en-US" sz="2000" b="1" dirty="0"/>
              <a:t>秒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2C8738E-B93B-D848-BDB4-367078415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839" y="563088"/>
            <a:ext cx="1358900" cy="23114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58F714C-8094-1745-A4F4-178DB1EB1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096" y="563088"/>
            <a:ext cx="2273300" cy="23114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A3D765F-4367-5C41-B172-C0DA40177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753" y="567690"/>
            <a:ext cx="2273300" cy="23114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50045D1-9460-024C-8AA4-FEB8B6AB87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6410" y="559170"/>
            <a:ext cx="2133600" cy="23114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56CE098-9D83-E741-A8D1-EC9E6EC869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4839" y="3418326"/>
            <a:ext cx="1714500" cy="231140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5894B3C5-E3A4-174C-9008-3699F9FAF6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5842" y="3413246"/>
            <a:ext cx="1714500" cy="2311400"/>
          </a:xfrm>
          <a:prstGeom prst="rect">
            <a:avLst/>
          </a:prstGeom>
        </p:spPr>
      </p:pic>
      <p:pic>
        <p:nvPicPr>
          <p:cNvPr id="26" name="圖片 25" descr="一張含有 文字, 天線, 螢幕擷取畫面 的圖片&#10;&#10;自動產生的描述">
            <a:extLst>
              <a:ext uri="{FF2B5EF4-FFF2-40B4-BE49-F238E27FC236}">
                <a16:creationId xmlns:a16="http://schemas.microsoft.com/office/drawing/2014/main" id="{A6FB6332-B9D3-054B-9A1D-570311B35A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6443" y="3413246"/>
            <a:ext cx="1117600" cy="231140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28AEB734-BB8B-C14A-B580-4B4A380F71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0144" y="3439675"/>
            <a:ext cx="1562100" cy="2311400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7170459B-2CD9-BE4E-920A-F3E29C1CDC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84148" y="3449624"/>
            <a:ext cx="15621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6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7E559FEA-C241-F742-A7BB-C8D72BCA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" y="-134888"/>
            <a:ext cx="12192000" cy="6027953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11866F48-E9BE-4549-9B73-95089EB2328E}"/>
              </a:ext>
            </a:extLst>
          </p:cNvPr>
          <p:cNvSpPr txBox="1"/>
          <p:nvPr/>
        </p:nvSpPr>
        <p:spPr>
          <a:xfrm>
            <a:off x="3456812" y="162439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2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34.9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DCF77A9-99D9-BD41-937D-8B753B8E1992}"/>
              </a:ext>
            </a:extLst>
          </p:cNvPr>
          <p:cNvSpPr txBox="1"/>
          <p:nvPr/>
        </p:nvSpPr>
        <p:spPr>
          <a:xfrm>
            <a:off x="5046682" y="162638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2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36.2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BB3A81D-0235-8945-A871-F3F84257B261}"/>
              </a:ext>
            </a:extLst>
          </p:cNvPr>
          <p:cNvSpPr txBox="1"/>
          <p:nvPr/>
        </p:nvSpPr>
        <p:spPr>
          <a:xfrm>
            <a:off x="1324839" y="167580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2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33.7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E664E12-AC75-9246-A6F6-3A09731EE9FC}"/>
              </a:ext>
            </a:extLst>
          </p:cNvPr>
          <p:cNvSpPr txBox="1"/>
          <p:nvPr/>
        </p:nvSpPr>
        <p:spPr>
          <a:xfrm>
            <a:off x="7474752" y="162439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2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40.4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6939818-9B89-9E46-A755-D583B70B71D9}"/>
              </a:ext>
            </a:extLst>
          </p:cNvPr>
          <p:cNvSpPr txBox="1"/>
          <p:nvPr/>
        </p:nvSpPr>
        <p:spPr>
          <a:xfrm>
            <a:off x="1324839" y="3012130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2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43.4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393DE6-ED9E-A149-B6CA-C6E34A857B99}"/>
              </a:ext>
            </a:extLst>
          </p:cNvPr>
          <p:cNvSpPr txBox="1"/>
          <p:nvPr/>
        </p:nvSpPr>
        <p:spPr>
          <a:xfrm>
            <a:off x="2675452" y="3012130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2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44.4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2FF4CE1-452C-AF41-9D6A-0B1C161125D4}"/>
              </a:ext>
            </a:extLst>
          </p:cNvPr>
          <p:cNvSpPr txBox="1"/>
          <p:nvPr/>
        </p:nvSpPr>
        <p:spPr>
          <a:xfrm>
            <a:off x="9141879" y="163134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2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42.5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60FD32A-22C8-924C-B6B7-7979223F1274}"/>
              </a:ext>
            </a:extLst>
          </p:cNvPr>
          <p:cNvSpPr txBox="1"/>
          <p:nvPr/>
        </p:nvSpPr>
        <p:spPr>
          <a:xfrm>
            <a:off x="4136262" y="3012130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2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48.7</a:t>
            </a:r>
            <a:r>
              <a:rPr kumimoji="1" lang="zh-TW" altLang="en-US" sz="2000" b="1" dirty="0"/>
              <a:t>秒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79612BB-1256-9B41-87CE-B4EA2E346052}"/>
              </a:ext>
            </a:extLst>
          </p:cNvPr>
          <p:cNvSpPr txBox="1"/>
          <p:nvPr/>
        </p:nvSpPr>
        <p:spPr>
          <a:xfrm>
            <a:off x="6387092" y="3012130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2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52.9</a:t>
            </a:r>
            <a:r>
              <a:rPr kumimoji="1" lang="zh-TW" altLang="en-US" sz="2000" b="1" dirty="0"/>
              <a:t>秒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3EE40C-E5B4-C741-B4E6-62709BCF9A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802"/>
          <a:stretch/>
        </p:blipFill>
        <p:spPr>
          <a:xfrm>
            <a:off x="1324839" y="567690"/>
            <a:ext cx="1901003" cy="23114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6F1F8B9-B0D9-4447-ADDA-D37D99481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812" y="567689"/>
            <a:ext cx="1358900" cy="23114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A5B2359-38E4-8846-9000-E065BE86C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682" y="554151"/>
            <a:ext cx="2197100" cy="23114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9244F18-BAFC-D740-8543-3F5D6ABD9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4752" y="568385"/>
            <a:ext cx="1549400" cy="23114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4415E322-CBF3-7742-A610-6B570E52C0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1968" y="554151"/>
            <a:ext cx="1549400" cy="23114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37C2DCB-CC84-4240-8119-7B3F9D2886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4839" y="3412240"/>
            <a:ext cx="1003300" cy="231140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58AF8B27-9059-8D4D-8AE3-E1B5CDCC0A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6878" y="3412240"/>
            <a:ext cx="1003300" cy="23114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4421AB64-3605-4B4D-A2AA-719F269C9A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6262" y="3410874"/>
            <a:ext cx="1968500" cy="23114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191B183-2DE0-4B4C-9B6E-D83E8DBA76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7092" y="3410874"/>
            <a:ext cx="1181100" cy="2311400"/>
          </a:xfrm>
          <a:prstGeom prst="rect">
            <a:avLst/>
          </a:prstGeom>
        </p:spPr>
      </p:pic>
      <p:sp>
        <p:nvSpPr>
          <p:cNvPr id="39" name="文字方塊 38">
            <a:extLst>
              <a:ext uri="{FF2B5EF4-FFF2-40B4-BE49-F238E27FC236}">
                <a16:creationId xmlns:a16="http://schemas.microsoft.com/office/drawing/2014/main" id="{5FC75D98-1A97-BD41-80CC-672A3FEF62B3}"/>
              </a:ext>
            </a:extLst>
          </p:cNvPr>
          <p:cNvSpPr txBox="1"/>
          <p:nvPr/>
        </p:nvSpPr>
        <p:spPr>
          <a:xfrm>
            <a:off x="7847902" y="3012826"/>
            <a:ext cx="146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2</a:t>
            </a:r>
            <a:r>
              <a:rPr kumimoji="1" lang="zh-TW" altLang="en-US" sz="2000" b="1" dirty="0"/>
              <a:t>分</a:t>
            </a:r>
            <a:r>
              <a:rPr kumimoji="1" lang="en-US" altLang="zh-TW" sz="2000" b="1" dirty="0"/>
              <a:t>53.7</a:t>
            </a:r>
            <a:r>
              <a:rPr kumimoji="1" lang="zh-TW" altLang="en-US" sz="2000" b="1" dirty="0"/>
              <a:t>秒</a:t>
            </a: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B9DE3296-4148-AE4F-B436-D21F7FD018B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47902" y="3397323"/>
            <a:ext cx="23495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10864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圖庫</Template>
  <TotalTime>162</TotalTime>
  <Words>439</Words>
  <Application>Microsoft Macintosh PowerPoint</Application>
  <PresentationFormat>寬螢幕</PresentationFormat>
  <Paragraphs>111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圖庫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許紹畇</dc:creator>
  <cp:lastModifiedBy>許紹畇</cp:lastModifiedBy>
  <cp:revision>20</cp:revision>
  <dcterms:created xsi:type="dcterms:W3CDTF">2021-07-27T04:19:09Z</dcterms:created>
  <dcterms:modified xsi:type="dcterms:W3CDTF">2021-07-29T02:56:55Z</dcterms:modified>
</cp:coreProperties>
</file>