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2714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599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900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156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1030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950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414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095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654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5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096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AFA677-5C79-8944-A1A4-E32209425EBA}" type="datetimeFigureOut">
              <a:rPr kumimoji="1" lang="zh-TW" altLang="en-US" smtClean="0"/>
              <a:t>2021/4/14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BE792A-66C5-D040-B106-21026530D6E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87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B6FB3-6770-C249-8EDA-8672F9906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effectLst/>
              </a:rPr>
              <a:t>Simple audio recognition</a:t>
            </a:r>
            <a:r>
              <a:rPr lang="zh-TW" altLang="en-US" sz="4800" b="1" dirty="0">
                <a:effectLst/>
              </a:rPr>
              <a:t>：</a:t>
            </a:r>
            <a:br>
              <a:rPr lang="en-US" altLang="zh-TW" sz="4800" b="1" dirty="0">
                <a:effectLst/>
              </a:rPr>
            </a:br>
            <a:r>
              <a:rPr lang="en-US" altLang="zh-TW" sz="4000" b="1" dirty="0">
                <a:effectLst/>
              </a:rPr>
              <a:t> </a:t>
            </a:r>
            <a:endParaRPr kumimoji="1"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79A47D-5B76-F146-A3D6-F85B42DAB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識別關鍵字</a:t>
            </a:r>
          </a:p>
        </p:txBody>
      </p:sp>
    </p:spTree>
    <p:extLst>
      <p:ext uri="{BB962C8B-B14F-4D97-AF65-F5344CB8AC3E}">
        <p14:creationId xmlns:p14="http://schemas.microsoft.com/office/powerpoint/2010/main" val="454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8696F359-32EC-8645-9E50-02E4FD6B9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733"/>
          <a:stretch/>
        </p:blipFill>
        <p:spPr>
          <a:xfrm>
            <a:off x="847494" y="2274415"/>
            <a:ext cx="5149653" cy="230917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DCE1B6D-3A82-234F-ABEB-97C30A8C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54" y="139659"/>
            <a:ext cx="5675172" cy="65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6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1EF46-B5E8-4344-9692-5356A8D1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Example function</a:t>
            </a:r>
            <a:r>
              <a:rPr kumimoji="1" lang="zh-TW" altLang="en-US" b="1" dirty="0"/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4B5A5-57E2-AB4B-B964-8DCF72B8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3200" dirty="0"/>
              <a:t>建構可識別</a:t>
            </a:r>
            <a:r>
              <a:rPr lang="en-US" altLang="zh-TW" sz="3200" dirty="0"/>
              <a:t>10</a:t>
            </a:r>
            <a:r>
              <a:rPr lang="zh-TW" altLang="en-US" sz="3200" dirty="0"/>
              <a:t>個不同單詞的基本語音識別網絡，</a:t>
            </a:r>
            <a:endParaRPr lang="en-US" altLang="zh-TW" sz="3200" dirty="0"/>
          </a:p>
          <a:p>
            <a:pPr marL="0" indent="0" algn="just">
              <a:buNone/>
            </a:pPr>
            <a:r>
              <a:rPr lang="en-US" altLang="zh-TW" sz="3200" dirty="0"/>
              <a:t>    </a:t>
            </a:r>
            <a:r>
              <a:rPr lang="zh-TW" altLang="en-US" sz="3200" dirty="0"/>
              <a:t>如同識別阿拉伯數字的</a:t>
            </a:r>
            <a:r>
              <a:rPr lang="en-US" altLang="zh-TW" sz="3200" dirty="0"/>
              <a:t>MNIST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88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F7B03-ED0F-6B4E-A335-148ACE1E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Import</a:t>
            </a:r>
            <a:r>
              <a:rPr kumimoji="1" lang="zh-TW" altLang="en-US" b="1" dirty="0"/>
              <a:t> </a:t>
            </a:r>
            <a:r>
              <a:rPr kumimoji="1" lang="en-US" altLang="zh-TW" b="1" dirty="0"/>
              <a:t>Module</a:t>
            </a:r>
            <a:endParaRPr kumimoji="1" lang="zh-TW" altLang="en-US" b="1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98E024B-AC90-AB40-87ED-5B590935B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62533"/>
            <a:ext cx="9601200" cy="2815167"/>
          </a:xfrm>
        </p:spPr>
      </p:pic>
    </p:spTree>
    <p:extLst>
      <p:ext uri="{BB962C8B-B14F-4D97-AF65-F5344CB8AC3E}">
        <p14:creationId xmlns:p14="http://schemas.microsoft.com/office/powerpoint/2010/main" val="38183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B2E8C988-75C6-E442-AB03-520FD8F2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843" y="1773194"/>
            <a:ext cx="7702713" cy="2267465"/>
          </a:xfr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1B981F84-8BF7-B64F-BE49-D0A18613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49" y="4835958"/>
            <a:ext cx="6653300" cy="110284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087BF8-92A1-894A-87C5-48E7652BF286}"/>
              </a:ext>
            </a:extLst>
          </p:cNvPr>
          <p:cNvSpPr txBox="1"/>
          <p:nvPr/>
        </p:nvSpPr>
        <p:spPr>
          <a:xfrm>
            <a:off x="5490518" y="4207476"/>
            <a:ext cx="121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/>
              <a:t>Output</a:t>
            </a:r>
            <a:endParaRPr kumimoji="1" lang="zh-TW" altLang="en-US" sz="2400" b="1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37BBE7A0-8F6A-C74D-838F-0EE7C4B0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kumimoji="1" lang="zh-TW" altLang="en-US" b="1" dirty="0"/>
              <a:t>產生隨機亂數</a:t>
            </a:r>
          </a:p>
        </p:txBody>
      </p:sp>
    </p:spTree>
    <p:extLst>
      <p:ext uri="{BB962C8B-B14F-4D97-AF65-F5344CB8AC3E}">
        <p14:creationId xmlns:p14="http://schemas.microsoft.com/office/powerpoint/2010/main" val="406061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B1775-E48B-C743-918D-435FE048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Import </a:t>
            </a:r>
            <a:r>
              <a:rPr kumimoji="1" lang="en-US" altLang="zh-TW" b="1" dirty="0" err="1"/>
              <a:t>mini_speech_commands</a:t>
            </a:r>
            <a:endParaRPr kumimoji="1" lang="zh-TW" altLang="en-US" b="1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FF2AC46-6137-0A40-A249-CF6D23D96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36286"/>
            <a:ext cx="9601200" cy="2458136"/>
          </a:xfrm>
        </p:spPr>
      </p:pic>
    </p:spTree>
    <p:extLst>
      <p:ext uri="{BB962C8B-B14F-4D97-AF65-F5344CB8AC3E}">
        <p14:creationId xmlns:p14="http://schemas.microsoft.com/office/powerpoint/2010/main" val="101339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C1D72-0125-FC4A-8A7D-9E42B42C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Print </a:t>
            </a:r>
            <a:r>
              <a:rPr kumimoji="1" lang="zh-TW" altLang="en-US" b="1" dirty="0"/>
              <a:t>音檔中出現的文字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AEF0BFE-90AE-FB41-BFD0-F7678C153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943" y="2252019"/>
            <a:ext cx="8852514" cy="1992527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8DEF96B-0F43-A24E-83B6-5CCA5F62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81" y="5265525"/>
            <a:ext cx="8382037" cy="10920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EF2FD36-89BB-A543-AE88-28AE72396722}"/>
              </a:ext>
            </a:extLst>
          </p:cNvPr>
          <p:cNvSpPr txBox="1"/>
          <p:nvPr/>
        </p:nvSpPr>
        <p:spPr>
          <a:xfrm>
            <a:off x="5097161" y="4524203"/>
            <a:ext cx="215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/>
              <a:t>Output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453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19BF1-9C85-9848-B7D6-DF53057A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Output</a:t>
            </a:r>
            <a:r>
              <a:rPr kumimoji="1" lang="zh-TW" altLang="en-US" b="1" dirty="0"/>
              <a:t>範例總數量、標籤數量和張量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49146E6-288A-7F45-A6CF-510F9268D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324" y="2294752"/>
            <a:ext cx="7805351" cy="2530826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8535A89-DF23-E340-A255-6DB704D0F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03"/>
          <a:stretch/>
        </p:blipFill>
        <p:spPr>
          <a:xfrm>
            <a:off x="2193324" y="5410296"/>
            <a:ext cx="7805352" cy="96262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D32FACA-740F-BA4C-9CC5-B3B31A148461}"/>
              </a:ext>
            </a:extLst>
          </p:cNvPr>
          <p:cNvSpPr txBox="1"/>
          <p:nvPr/>
        </p:nvSpPr>
        <p:spPr>
          <a:xfrm>
            <a:off x="5020961" y="4886845"/>
            <a:ext cx="215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/>
              <a:t>Output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495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B2C02-3224-5546-8C74-904809E8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分類訓練集、驗證集和測試集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ECDEC92-9723-6F4B-9D24-9615354A3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4"/>
          <a:stretch/>
        </p:blipFill>
        <p:spPr>
          <a:xfrm>
            <a:off x="2489239" y="5369008"/>
            <a:ext cx="7365919" cy="105032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DCE3093-CCA5-AA44-B9AE-E97322244787}"/>
              </a:ext>
            </a:extLst>
          </p:cNvPr>
          <p:cNvSpPr txBox="1"/>
          <p:nvPr/>
        </p:nvSpPr>
        <p:spPr>
          <a:xfrm>
            <a:off x="5097161" y="4624502"/>
            <a:ext cx="215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/>
              <a:t>Output</a:t>
            </a:r>
            <a:endParaRPr kumimoji="1" lang="zh-TW" altLang="en-US" sz="2400" b="1" dirty="0"/>
          </a:p>
        </p:txBody>
      </p:sp>
      <p:pic>
        <p:nvPicPr>
          <p:cNvPr id="12" name="內容版面配置區 11" descr="一張含有 文字, 電池, 螢幕擷取畫面 的圖片&#10;&#10;自動產生的描述">
            <a:extLst>
              <a:ext uri="{FF2B5EF4-FFF2-40B4-BE49-F238E27FC236}">
                <a16:creationId xmlns:a16="http://schemas.microsoft.com/office/drawing/2014/main" id="{B12CA759-0E47-014E-9435-92074B040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6984" y="2337829"/>
            <a:ext cx="9450431" cy="1997652"/>
          </a:xfrm>
        </p:spPr>
      </p:pic>
    </p:spTree>
    <p:extLst>
      <p:ext uri="{BB962C8B-B14F-4D97-AF65-F5344CB8AC3E}">
        <p14:creationId xmlns:p14="http://schemas.microsoft.com/office/powerpoint/2010/main" val="222195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16218-10E0-7943-B691-3054E07A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讀取音頻的文件和標籤</a:t>
            </a:r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9F6C113B-3053-9F48-882D-11FC0E63D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217" y="1898308"/>
            <a:ext cx="9115965" cy="4613704"/>
          </a:xfrm>
        </p:spPr>
      </p:pic>
    </p:spTree>
    <p:extLst>
      <p:ext uri="{BB962C8B-B14F-4D97-AF65-F5344CB8AC3E}">
        <p14:creationId xmlns:p14="http://schemas.microsoft.com/office/powerpoint/2010/main" val="37885762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{749BDE04-EA32-8D4D-BAE3-1D7F6DEA6EA4}tf10001072</Template>
  <TotalTime>231</TotalTime>
  <Words>79</Words>
  <Application>Microsoft Macintosh PowerPoint</Application>
  <PresentationFormat>寬螢幕</PresentationFormat>
  <Paragraphs>16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Franklin Gothic Book</vt:lpstr>
      <vt:lpstr>裁剪</vt:lpstr>
      <vt:lpstr>Simple audio recognition：  </vt:lpstr>
      <vt:lpstr>Example function：</vt:lpstr>
      <vt:lpstr>Import Module</vt:lpstr>
      <vt:lpstr>產生隨機亂數</vt:lpstr>
      <vt:lpstr>Import mini_speech_commands</vt:lpstr>
      <vt:lpstr>Print 音檔中出現的文字</vt:lpstr>
      <vt:lpstr>Output範例總數量、標籤數量和張量</vt:lpstr>
      <vt:lpstr>分類訓練集、驗證集和測試集</vt:lpstr>
      <vt:lpstr>讀取音頻的文件和標籤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audio recognition：  </dc:title>
  <dc:creator>許紹畇</dc:creator>
  <cp:lastModifiedBy>許紹畇</cp:lastModifiedBy>
  <cp:revision>11</cp:revision>
  <dcterms:created xsi:type="dcterms:W3CDTF">2021-04-14T00:35:49Z</dcterms:created>
  <dcterms:modified xsi:type="dcterms:W3CDTF">2021-04-14T04:27:29Z</dcterms:modified>
</cp:coreProperties>
</file>