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9" r:id="rId2"/>
    <p:sldId id="330" r:id="rId3"/>
    <p:sldId id="331" r:id="rId4"/>
    <p:sldId id="332" r:id="rId5"/>
    <p:sldId id="333" r:id="rId6"/>
    <p:sldId id="334" r:id="rId7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4711E1"/>
    <a:srgbClr val="4711CD"/>
    <a:srgbClr val="4E13E3"/>
    <a:srgbClr val="C4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EB83-FDBB-4625-B2B9-A0F6A2EBDFD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D8E6-C8C7-4110-94EE-507477E3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1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梅爾刻度</a:t>
            </a:r>
            <a:r>
              <a:rPr lang="en-US" altLang="zh-TW" dirty="0"/>
              <a:t>:</a:t>
            </a:r>
            <a:r>
              <a:rPr lang="zh-TW" altLang="en-US" b="0" i="0" dirty="0">
                <a:solidFill>
                  <a:srgbClr val="544E52"/>
                </a:solidFill>
                <a:effectLst/>
                <a:latin typeface="Open Sans"/>
              </a:rPr>
              <a:t>表示人耳對等距音高</a:t>
            </a:r>
            <a:r>
              <a:rPr lang="en-US" altLang="zh-TW" b="0" i="0" dirty="0">
                <a:solidFill>
                  <a:srgbClr val="544E52"/>
                </a:solidFill>
                <a:effectLst/>
                <a:latin typeface="Open Sans"/>
              </a:rPr>
              <a:t>(pitch)</a:t>
            </a:r>
            <a:r>
              <a:rPr lang="zh-TW" altLang="en-US" b="0" i="0" dirty="0">
                <a:solidFill>
                  <a:srgbClr val="544E52"/>
                </a:solidFill>
                <a:effectLst/>
                <a:latin typeface="Open Sans"/>
              </a:rPr>
              <a:t>變化的感官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9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FDD48-F5A5-471E-91D6-4632546F4481}"/>
              </a:ext>
            </a:extLst>
          </p:cNvPr>
          <p:cNvSpPr txBox="1"/>
          <p:nvPr/>
        </p:nvSpPr>
        <p:spPr>
          <a:xfrm>
            <a:off x="62594" y="1347614"/>
            <a:ext cx="87895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i="0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倒頻譜</a:t>
            </a:r>
            <a:r>
              <a:rPr lang="en-US" altLang="zh-TW" b="0" i="0" strike="noStrike" dirty="0">
                <a:effectLst/>
                <a:latin typeface="Arial" panose="020B0604020202020204" pitchFamily="34" charset="0"/>
              </a:rPr>
              <a:t>: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</a:rPr>
              <a:t>將原先訊號頻譜轉成類似分貝的單位，再做逆傅立葉轉換，把它視為新的訊號</a:t>
            </a:r>
            <a:endParaRPr lang="en-US" altLang="zh-TW" dirty="0"/>
          </a:p>
          <a:p>
            <a:r>
              <a:rPr lang="zh-TW" altLang="en-US" dirty="0"/>
              <a:t>做處理。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梅爾倒頻譜係數</a:t>
            </a:r>
            <a:r>
              <a:rPr lang="en-US" altLang="zh-TW" dirty="0"/>
              <a:t>: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組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成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梅爾倒頻譜的係數。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此係數考慮到人耳對不同頻率的感受程度。</a:t>
            </a:r>
            <a:endParaRPr lang="en-US" altLang="zh-TW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梅爾倒頻譜</a:t>
            </a:r>
            <a:r>
              <a:rPr lang="en-US" altLang="zh-TW" dirty="0"/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基於聲音頻率的非線性</a:t>
            </a:r>
            <a:r>
              <a:rPr lang="zh-TW" altLang="en-US" b="0" i="0" u="none" strike="noStrike" dirty="0">
                <a:effectLst/>
                <a:latin typeface="Open Sans"/>
              </a:rPr>
              <a:t>梅爾刻度</a:t>
            </a:r>
            <a:r>
              <a:rPr lang="zh-TW" altLang="en-US" b="0" i="0" dirty="0">
                <a:effectLst/>
                <a:latin typeface="Open Sans"/>
              </a:rPr>
              <a:t>的對數能量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頻譜的線性變換。</a:t>
            </a:r>
            <a:endParaRPr lang="en-US" altLang="zh-TW" dirty="0"/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梅爾倒頻譜優點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比起一般線性的倒頻譜，更接近人的聽覺系統。</a:t>
            </a: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梅爾倒頻譜缺點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係數容易受外加雜訊影響。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將係數正規化可減少外接雜訊影響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E2DF45-DCF8-4FFD-9EB4-1C54A313D78E}"/>
              </a:ext>
            </a:extLst>
          </p:cNvPr>
          <p:cNvSpPr/>
          <p:nvPr/>
        </p:nvSpPr>
        <p:spPr>
          <a:xfrm>
            <a:off x="911223" y="195486"/>
            <a:ext cx="7092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MFCC(</a:t>
            </a:r>
            <a:r>
              <a:rPr lang="zh-TW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梅爾倒頻譜係數</a:t>
            </a:r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76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1009589-9172-41A5-8715-70DF3825E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598"/>
            <a:ext cx="8953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E9AC49-2BC6-475F-B707-CF214ED9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67494"/>
            <a:ext cx="7277100" cy="1905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21E8D8F-A263-48E8-8602-EC0ED7BDC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355726"/>
            <a:ext cx="3456384" cy="26566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75072C9-A16F-47F7-BDD6-4E4C77FD2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355726"/>
            <a:ext cx="3298875" cy="27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FDD48-F5A5-471E-91D6-4632546F4481}"/>
              </a:ext>
            </a:extLst>
          </p:cNvPr>
          <p:cNvSpPr txBox="1"/>
          <p:nvPr/>
        </p:nvSpPr>
        <p:spPr>
          <a:xfrm>
            <a:off x="373575" y="1059582"/>
            <a:ext cx="8396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DTW:</a:t>
            </a:r>
            <a:r>
              <a:rPr lang="zh-TW" altLang="en-US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計算兩個時序的相似度，尤其適用於不同長度、不同節奏的時序（比如不同</a:t>
            </a:r>
            <a:endParaRPr lang="en-US" altLang="zh-TW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的人讀同一個詞的音頻序列）。</a:t>
            </a:r>
            <a:endParaRPr lang="en-US" altLang="zh-TW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TW" altLang="en-US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目標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找到一組路徑，使得兩個時序點對點的距離最小。</a:t>
            </a:r>
            <a:endParaRPr lang="en-US" altLang="zh-TW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E2DF45-DCF8-4FFD-9EB4-1C54A313D78E}"/>
              </a:ext>
            </a:extLst>
          </p:cNvPr>
          <p:cNvSpPr/>
          <p:nvPr/>
        </p:nvSpPr>
        <p:spPr>
          <a:xfrm>
            <a:off x="1331640" y="51470"/>
            <a:ext cx="6132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DTW(</a:t>
            </a:r>
            <a:r>
              <a:rPr lang="zh-TW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動態時間規整</a:t>
            </a:r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7474DE-528A-45C0-A7F8-6FF6EB994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64" y="2355726"/>
            <a:ext cx="6148072" cy="25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7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1E80D20-3160-4738-8CA5-FFE51177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2" y="658041"/>
            <a:ext cx="9144000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4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4372EF-4402-42F5-A917-A3A5791E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19" y="0"/>
            <a:ext cx="71685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7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d22daf625e7f85d06b96e1ac2e1adb1a8fb1e"/>
</p:tagLst>
</file>

<file path=ppt/theme/theme1.xml><?xml version="1.0" encoding="utf-8"?>
<a:theme xmlns:a="http://schemas.openxmlformats.org/drawingml/2006/main" name="www.home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220</Words>
  <Application>Microsoft Office PowerPoint</Application>
  <PresentationFormat>如螢幕大小 (16:9)</PresentationFormat>
  <Paragraphs>19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微软雅黑</vt:lpstr>
      <vt:lpstr>Open Sans</vt:lpstr>
      <vt:lpstr>Arial</vt:lpstr>
      <vt:lpstr>Calibri</vt:lpstr>
      <vt:lpstr>helvetica</vt:lpstr>
      <vt:lpstr>www.homeppt.com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黃侯弼</cp:lastModifiedBy>
  <cp:revision>205</cp:revision>
  <dcterms:created xsi:type="dcterms:W3CDTF">2015-10-21T17:10:39Z</dcterms:created>
  <dcterms:modified xsi:type="dcterms:W3CDTF">2021-04-27T10:44:27Z</dcterms:modified>
</cp:coreProperties>
</file>