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6" r:id="rId2"/>
    <p:sldId id="335" r:id="rId3"/>
    <p:sldId id="334" r:id="rId4"/>
    <p:sldId id="337" r:id="rId5"/>
    <p:sldId id="338" r:id="rId6"/>
    <p:sldId id="339" r:id="rId7"/>
    <p:sldId id="340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4711E1"/>
    <a:srgbClr val="4711CD"/>
    <a:srgbClr val="4E13E3"/>
    <a:srgbClr val="C4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EB83-FDBB-4625-B2B9-A0F6A2EBDFD6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D8E6-C8C7-4110-94EE-507477E3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6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0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7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9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9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CABF67F-9419-40F5-8F99-010B25DF4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736"/>
            <a:ext cx="9144000" cy="420736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656B907F-913B-4C80-8FCA-CF28AA94FCC8}"/>
              </a:ext>
            </a:extLst>
          </p:cNvPr>
          <p:cNvSpPr/>
          <p:nvPr/>
        </p:nvSpPr>
        <p:spPr>
          <a:xfrm>
            <a:off x="5292080" y="215056"/>
            <a:ext cx="1368152" cy="864096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4C8A03-F73A-4067-BB30-9CCB72697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101" y="1995685"/>
            <a:ext cx="3173901" cy="2527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72D518-BA1D-4ADE-BE21-1EA440B8E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45885"/>
            <a:ext cx="3173901" cy="242710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AA31E90-6536-4802-8813-71B8DAD7A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001" y="2038171"/>
            <a:ext cx="3020241" cy="24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A4BDF2D-7536-4BBB-B135-F5DE36818647}"/>
              </a:ext>
            </a:extLst>
          </p:cNvPr>
          <p:cNvSpPr/>
          <p:nvPr/>
        </p:nvSpPr>
        <p:spPr>
          <a:xfrm>
            <a:off x="2742719" y="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梅爾倒頻譜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110E53-96CF-49B9-9E99-0AF4C489EACE}"/>
              </a:ext>
            </a:extLst>
          </p:cNvPr>
          <p:cNvSpPr txBox="1"/>
          <p:nvPr/>
        </p:nvSpPr>
        <p:spPr>
          <a:xfrm>
            <a:off x="1157435" y="1410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人聲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93189C-BCAC-472E-B2D6-7D73189E4D0C}"/>
              </a:ext>
            </a:extLst>
          </p:cNvPr>
          <p:cNvSpPr txBox="1"/>
          <p:nvPr/>
        </p:nvSpPr>
        <p:spPr>
          <a:xfrm>
            <a:off x="6988465" y="1410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高頻雜音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CED5AE-19A5-4AB4-9FD6-B1665B45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84" y="1779661"/>
            <a:ext cx="3043673" cy="23448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BD4D4B-6EE9-40CF-AFB1-27A2F3A56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0" y="1779662"/>
            <a:ext cx="2980132" cy="244988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06BE6B6-3D86-4E7E-BA54-CF34F7EBD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927" y="1779662"/>
            <a:ext cx="3030104" cy="234480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4251A8-0667-42C8-8F0B-D4EF74CDA4ED}"/>
              </a:ext>
            </a:extLst>
          </p:cNvPr>
          <p:cNvSpPr txBox="1"/>
          <p:nvPr/>
        </p:nvSpPr>
        <p:spPr>
          <a:xfrm>
            <a:off x="4035981" y="1415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低頻雜音</a:t>
            </a:r>
          </a:p>
        </p:txBody>
      </p:sp>
    </p:spTree>
    <p:extLst>
      <p:ext uri="{BB962C8B-B14F-4D97-AF65-F5344CB8AC3E}">
        <p14:creationId xmlns:p14="http://schemas.microsoft.com/office/powerpoint/2010/main" val="375064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4372EF-4402-42F5-A917-A3A5791E4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2" t="40200" r="31919" b="2401"/>
          <a:stretch/>
        </p:blipFill>
        <p:spPr>
          <a:xfrm>
            <a:off x="1511660" y="547976"/>
            <a:ext cx="6120680" cy="40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14B0673-E7DE-42B1-9B1D-EDB0BA54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61345"/>
            <a:ext cx="5733430" cy="442080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849AB04-9EA1-4FD0-9A6C-AC1CF00E0D1D}"/>
              </a:ext>
            </a:extLst>
          </p:cNvPr>
          <p:cNvSpPr txBox="1"/>
          <p:nvPr/>
        </p:nvSpPr>
        <p:spPr>
          <a:xfrm>
            <a:off x="6012160" y="51470"/>
            <a:ext cx="936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[43 31]</a:t>
            </a:r>
            <a:r>
              <a:rPr lang="zh-TW" altLang="en-US" dirty="0"/>
              <a:t>   </a:t>
            </a:r>
            <a:endParaRPr lang="en-US" altLang="zh-TW" dirty="0"/>
          </a:p>
          <a:p>
            <a:r>
              <a:rPr lang="en-US" altLang="zh-TW" dirty="0"/>
              <a:t> [42 31]</a:t>
            </a:r>
          </a:p>
          <a:p>
            <a:r>
              <a:rPr lang="en-US" altLang="zh-TW" dirty="0"/>
              <a:t> [41 31]</a:t>
            </a:r>
          </a:p>
          <a:p>
            <a:r>
              <a:rPr lang="en-US" altLang="zh-TW" dirty="0"/>
              <a:t> [40 31]</a:t>
            </a:r>
          </a:p>
          <a:p>
            <a:r>
              <a:rPr lang="en-US" altLang="zh-TW" dirty="0"/>
              <a:t> [39 31]</a:t>
            </a:r>
          </a:p>
          <a:p>
            <a:r>
              <a:rPr lang="en-US" altLang="zh-TW" dirty="0"/>
              <a:t> [38 31]</a:t>
            </a:r>
          </a:p>
          <a:p>
            <a:r>
              <a:rPr lang="en-US" altLang="zh-TW" dirty="0"/>
              <a:t> [37 31]</a:t>
            </a:r>
          </a:p>
          <a:p>
            <a:r>
              <a:rPr lang="en-US" altLang="zh-TW" dirty="0"/>
              <a:t> [36 30]</a:t>
            </a:r>
          </a:p>
          <a:p>
            <a:r>
              <a:rPr lang="en-US" altLang="zh-TW" dirty="0"/>
              <a:t> [35 30]</a:t>
            </a:r>
          </a:p>
          <a:p>
            <a:r>
              <a:rPr lang="en-US" altLang="zh-TW" dirty="0"/>
              <a:t> [34 29]</a:t>
            </a:r>
          </a:p>
          <a:p>
            <a:r>
              <a:rPr lang="en-US" altLang="zh-TW" dirty="0"/>
              <a:t> [33 28]</a:t>
            </a:r>
          </a:p>
          <a:p>
            <a:r>
              <a:rPr lang="en-US" altLang="zh-TW" dirty="0"/>
              <a:t> [32 27]</a:t>
            </a:r>
          </a:p>
          <a:p>
            <a:r>
              <a:rPr lang="en-US" altLang="zh-TW" dirty="0"/>
              <a:t> [31 26]</a:t>
            </a:r>
          </a:p>
          <a:p>
            <a:r>
              <a:rPr lang="en-US" altLang="zh-TW" dirty="0"/>
              <a:t> [30 25]</a:t>
            </a:r>
          </a:p>
          <a:p>
            <a:r>
              <a:rPr lang="en-US" altLang="zh-TW" dirty="0"/>
              <a:t> [29 24]</a:t>
            </a:r>
          </a:p>
          <a:p>
            <a:r>
              <a:rPr lang="en-US" altLang="zh-TW" dirty="0"/>
              <a:t> [28 23]</a:t>
            </a:r>
          </a:p>
          <a:p>
            <a:r>
              <a:rPr lang="en-US" altLang="zh-TW" dirty="0"/>
              <a:t> [27 22]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2DB22E-414E-422A-8D26-9DD9D2D38488}"/>
              </a:ext>
            </a:extLst>
          </p:cNvPr>
          <p:cNvSpPr txBox="1"/>
          <p:nvPr/>
        </p:nvSpPr>
        <p:spPr>
          <a:xfrm>
            <a:off x="6876256" y="32073"/>
            <a:ext cx="8996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[26 21]</a:t>
            </a:r>
          </a:p>
          <a:p>
            <a:r>
              <a:rPr lang="en-US" altLang="zh-TW" dirty="0"/>
              <a:t> [25 20]</a:t>
            </a:r>
          </a:p>
          <a:p>
            <a:r>
              <a:rPr lang="en-US" altLang="zh-TW" dirty="0"/>
              <a:t> [24 19]</a:t>
            </a:r>
          </a:p>
          <a:p>
            <a:r>
              <a:rPr lang="en-US" altLang="zh-TW" dirty="0"/>
              <a:t> [23 18]</a:t>
            </a:r>
          </a:p>
          <a:p>
            <a:r>
              <a:rPr lang="en-US" altLang="zh-TW" dirty="0"/>
              <a:t> [22 17]</a:t>
            </a:r>
          </a:p>
          <a:p>
            <a:r>
              <a:rPr lang="en-US" altLang="zh-TW" dirty="0"/>
              <a:t> [21 16]</a:t>
            </a:r>
          </a:p>
          <a:p>
            <a:r>
              <a:rPr lang="en-US" altLang="zh-TW" dirty="0"/>
              <a:t> [20 15]</a:t>
            </a:r>
          </a:p>
          <a:p>
            <a:r>
              <a:rPr lang="en-US" altLang="zh-TW" dirty="0"/>
              <a:t> [19 14]</a:t>
            </a:r>
          </a:p>
          <a:p>
            <a:r>
              <a:rPr lang="en-US" altLang="zh-TW" dirty="0"/>
              <a:t> [18 13]</a:t>
            </a:r>
          </a:p>
          <a:p>
            <a:r>
              <a:rPr lang="en-US" altLang="zh-TW" dirty="0"/>
              <a:t> [17 12]</a:t>
            </a:r>
          </a:p>
          <a:p>
            <a:r>
              <a:rPr lang="en-US" altLang="zh-TW" dirty="0"/>
              <a:t> [16 11]</a:t>
            </a:r>
          </a:p>
          <a:p>
            <a:r>
              <a:rPr lang="en-US" altLang="zh-TW" dirty="0"/>
              <a:t> [15 10]</a:t>
            </a:r>
          </a:p>
          <a:p>
            <a:r>
              <a:rPr lang="en-US" altLang="zh-TW" dirty="0"/>
              <a:t> [14  9]</a:t>
            </a:r>
          </a:p>
          <a:p>
            <a:r>
              <a:rPr lang="en-US" altLang="zh-TW" dirty="0"/>
              <a:t> [13  8]</a:t>
            </a:r>
          </a:p>
          <a:p>
            <a:r>
              <a:rPr lang="en-US" altLang="zh-TW" dirty="0"/>
              <a:t> [12  7]</a:t>
            </a:r>
          </a:p>
          <a:p>
            <a:r>
              <a:rPr lang="en-US" altLang="zh-TW" dirty="0"/>
              <a:t> [11  6]</a:t>
            </a:r>
          </a:p>
          <a:p>
            <a:r>
              <a:rPr lang="en-US" altLang="zh-TW" dirty="0"/>
              <a:t> [10  5]</a:t>
            </a:r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EB1B4A-3B4D-4FD8-88E5-D785C128B520}"/>
              </a:ext>
            </a:extLst>
          </p:cNvPr>
          <p:cNvSpPr txBox="1"/>
          <p:nvPr/>
        </p:nvSpPr>
        <p:spPr>
          <a:xfrm>
            <a:off x="7668344" y="51470"/>
            <a:ext cx="7713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[ 9  4]</a:t>
            </a:r>
          </a:p>
          <a:p>
            <a:r>
              <a:rPr lang="en-US" altLang="zh-TW" dirty="0"/>
              <a:t> [ 8  3]</a:t>
            </a:r>
          </a:p>
          <a:p>
            <a:r>
              <a:rPr lang="en-US" altLang="zh-TW" dirty="0"/>
              <a:t> [ 7  2]</a:t>
            </a:r>
          </a:p>
          <a:p>
            <a:r>
              <a:rPr lang="en-US" altLang="zh-TW" dirty="0"/>
              <a:t> [ 6  1]</a:t>
            </a:r>
          </a:p>
          <a:p>
            <a:r>
              <a:rPr lang="en-US" altLang="zh-TW" dirty="0"/>
              <a:t> [ 5  0]</a:t>
            </a:r>
          </a:p>
          <a:p>
            <a:r>
              <a:rPr lang="en-US" altLang="zh-TW" dirty="0"/>
              <a:t> [ 4  0]</a:t>
            </a:r>
          </a:p>
          <a:p>
            <a:r>
              <a:rPr lang="en-US" altLang="zh-TW" dirty="0"/>
              <a:t> [ 3  0]</a:t>
            </a:r>
          </a:p>
          <a:p>
            <a:r>
              <a:rPr lang="en-US" altLang="zh-TW" dirty="0"/>
              <a:t> [ 2  0]</a:t>
            </a:r>
          </a:p>
          <a:p>
            <a:r>
              <a:rPr lang="en-US" altLang="zh-TW" dirty="0"/>
              <a:t> [ 1  0]</a:t>
            </a:r>
          </a:p>
          <a:p>
            <a:r>
              <a:rPr lang="en-US" altLang="zh-TW" dirty="0"/>
              <a:t> [ 0  0]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07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588925-1D01-47DB-A882-575A77320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8758"/>
            <a:ext cx="5688632" cy="43859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3ADE1E2-822B-42A7-9F5A-2DA9E2763E1E}"/>
              </a:ext>
            </a:extLst>
          </p:cNvPr>
          <p:cNvSpPr txBox="1"/>
          <p:nvPr/>
        </p:nvSpPr>
        <p:spPr>
          <a:xfrm>
            <a:off x="6012160" y="51470"/>
            <a:ext cx="9361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[43  1]</a:t>
            </a:r>
          </a:p>
          <a:p>
            <a:r>
              <a:rPr lang="en-US" altLang="zh-TW" dirty="0"/>
              <a:t> [42  1]</a:t>
            </a:r>
          </a:p>
          <a:p>
            <a:r>
              <a:rPr lang="en-US" altLang="zh-TW" dirty="0"/>
              <a:t> [41  1]</a:t>
            </a:r>
          </a:p>
          <a:p>
            <a:r>
              <a:rPr lang="en-US" altLang="zh-TW" dirty="0"/>
              <a:t> [40  1]</a:t>
            </a:r>
          </a:p>
          <a:p>
            <a:r>
              <a:rPr lang="en-US" altLang="zh-TW" dirty="0"/>
              <a:t> [39  1]</a:t>
            </a:r>
          </a:p>
          <a:p>
            <a:r>
              <a:rPr lang="en-US" altLang="zh-TW" dirty="0"/>
              <a:t> [38  1]</a:t>
            </a:r>
          </a:p>
          <a:p>
            <a:r>
              <a:rPr lang="en-US" altLang="zh-TW" dirty="0"/>
              <a:t> [37  1]</a:t>
            </a:r>
          </a:p>
          <a:p>
            <a:r>
              <a:rPr lang="en-US" altLang="zh-TW" dirty="0"/>
              <a:t> [36  1]</a:t>
            </a:r>
          </a:p>
          <a:p>
            <a:r>
              <a:rPr lang="en-US" altLang="zh-TW" dirty="0"/>
              <a:t> [35  1]</a:t>
            </a:r>
          </a:p>
          <a:p>
            <a:r>
              <a:rPr lang="en-US" altLang="zh-TW" dirty="0"/>
              <a:t> [34  1]</a:t>
            </a:r>
          </a:p>
          <a:p>
            <a:r>
              <a:rPr lang="en-US" altLang="zh-TW" dirty="0"/>
              <a:t> [33  1]</a:t>
            </a:r>
          </a:p>
          <a:p>
            <a:r>
              <a:rPr lang="en-US" altLang="zh-TW" dirty="0"/>
              <a:t> [32  1]</a:t>
            </a:r>
          </a:p>
          <a:p>
            <a:r>
              <a:rPr lang="en-US" altLang="zh-TW" dirty="0"/>
              <a:t> [31  1]</a:t>
            </a:r>
          </a:p>
          <a:p>
            <a:r>
              <a:rPr lang="en-US" altLang="zh-TW" dirty="0"/>
              <a:t> [30  1]</a:t>
            </a:r>
          </a:p>
          <a:p>
            <a:r>
              <a:rPr lang="en-US" altLang="zh-TW" dirty="0"/>
              <a:t> [29  1]</a:t>
            </a:r>
          </a:p>
          <a:p>
            <a:r>
              <a:rPr lang="en-US" altLang="zh-TW" dirty="0"/>
              <a:t> [28  1]</a:t>
            </a:r>
          </a:p>
          <a:p>
            <a:r>
              <a:rPr lang="en-US" altLang="zh-TW" dirty="0"/>
              <a:t> [27  1]</a:t>
            </a:r>
          </a:p>
          <a:p>
            <a:r>
              <a:rPr lang="en-US" altLang="zh-TW" dirty="0"/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B23004-1075-44AC-9EC4-188DAA18CF1A}"/>
              </a:ext>
            </a:extLst>
          </p:cNvPr>
          <p:cNvSpPr txBox="1"/>
          <p:nvPr/>
        </p:nvSpPr>
        <p:spPr>
          <a:xfrm>
            <a:off x="6832859" y="51470"/>
            <a:ext cx="8354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[26  1]</a:t>
            </a:r>
          </a:p>
          <a:p>
            <a:r>
              <a:rPr lang="en-US" altLang="zh-TW" dirty="0"/>
              <a:t> [25  1]</a:t>
            </a:r>
          </a:p>
          <a:p>
            <a:r>
              <a:rPr lang="en-US" altLang="zh-TW" dirty="0"/>
              <a:t> [24  1]</a:t>
            </a:r>
          </a:p>
          <a:p>
            <a:r>
              <a:rPr lang="en-US" altLang="zh-TW" dirty="0"/>
              <a:t> [23  1]</a:t>
            </a:r>
          </a:p>
          <a:p>
            <a:r>
              <a:rPr lang="en-US" altLang="zh-TW" dirty="0"/>
              <a:t> [22  1]</a:t>
            </a:r>
          </a:p>
          <a:p>
            <a:r>
              <a:rPr lang="en-US" altLang="zh-TW" dirty="0"/>
              <a:t> [21  1]</a:t>
            </a:r>
          </a:p>
          <a:p>
            <a:r>
              <a:rPr lang="en-US" altLang="zh-TW" dirty="0"/>
              <a:t> [20  1]</a:t>
            </a:r>
          </a:p>
          <a:p>
            <a:r>
              <a:rPr lang="en-US" altLang="zh-TW" dirty="0"/>
              <a:t> [19  1]</a:t>
            </a:r>
          </a:p>
          <a:p>
            <a:r>
              <a:rPr lang="en-US" altLang="zh-TW" dirty="0"/>
              <a:t> [18  1]</a:t>
            </a:r>
          </a:p>
          <a:p>
            <a:r>
              <a:rPr lang="en-US" altLang="zh-TW" dirty="0"/>
              <a:t> [17  0]</a:t>
            </a:r>
          </a:p>
          <a:p>
            <a:r>
              <a:rPr lang="en-US" altLang="zh-TW" dirty="0"/>
              <a:t> [16  0]</a:t>
            </a:r>
          </a:p>
          <a:p>
            <a:r>
              <a:rPr lang="en-US" altLang="zh-TW" dirty="0"/>
              <a:t> [15  0]</a:t>
            </a:r>
          </a:p>
          <a:p>
            <a:r>
              <a:rPr lang="en-US" altLang="zh-TW" dirty="0"/>
              <a:t> [14  0]</a:t>
            </a:r>
          </a:p>
          <a:p>
            <a:r>
              <a:rPr lang="en-US" altLang="zh-TW" dirty="0"/>
              <a:t> [13  0]</a:t>
            </a:r>
          </a:p>
          <a:p>
            <a:r>
              <a:rPr lang="en-US" altLang="zh-TW" dirty="0"/>
              <a:t> [12  0]</a:t>
            </a:r>
          </a:p>
          <a:p>
            <a:r>
              <a:rPr lang="en-US" altLang="zh-TW" dirty="0"/>
              <a:t> [11  0]</a:t>
            </a:r>
          </a:p>
          <a:p>
            <a:r>
              <a:rPr lang="en-US" altLang="zh-TW" dirty="0"/>
              <a:t> [10  0]</a:t>
            </a:r>
          </a:p>
          <a:p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AFB9DA-9BF3-4979-A94E-B1F2B59F8C6D}"/>
              </a:ext>
            </a:extLst>
          </p:cNvPr>
          <p:cNvSpPr txBox="1"/>
          <p:nvPr/>
        </p:nvSpPr>
        <p:spPr>
          <a:xfrm>
            <a:off x="7596336" y="51470"/>
            <a:ext cx="7713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[ 9  0]</a:t>
            </a:r>
          </a:p>
          <a:p>
            <a:r>
              <a:rPr lang="en-US" altLang="zh-TW" dirty="0"/>
              <a:t> [ 8  0]</a:t>
            </a:r>
          </a:p>
          <a:p>
            <a:r>
              <a:rPr lang="en-US" altLang="zh-TW" dirty="0"/>
              <a:t> [ 7  0]</a:t>
            </a:r>
          </a:p>
          <a:p>
            <a:r>
              <a:rPr lang="en-US" altLang="zh-TW" dirty="0"/>
              <a:t> [ 6  0]</a:t>
            </a:r>
          </a:p>
          <a:p>
            <a:r>
              <a:rPr lang="en-US" altLang="zh-TW" dirty="0"/>
              <a:t> [ 5  0]</a:t>
            </a:r>
          </a:p>
          <a:p>
            <a:r>
              <a:rPr lang="en-US" altLang="zh-TW" dirty="0"/>
              <a:t> [ 4  0]</a:t>
            </a:r>
          </a:p>
          <a:p>
            <a:r>
              <a:rPr lang="en-US" altLang="zh-TW" dirty="0"/>
              <a:t> [ 3  0]</a:t>
            </a:r>
          </a:p>
          <a:p>
            <a:r>
              <a:rPr lang="en-US" altLang="zh-TW" dirty="0"/>
              <a:t> [ 2  0]</a:t>
            </a:r>
          </a:p>
          <a:p>
            <a:r>
              <a:rPr lang="en-US" altLang="zh-TW" dirty="0"/>
              <a:t> [ 1  0]</a:t>
            </a:r>
          </a:p>
          <a:p>
            <a:r>
              <a:rPr lang="en-US" altLang="zh-TW" dirty="0"/>
              <a:t> [ 0  0]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8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3ADE1E2-822B-42A7-9F5A-2DA9E2763E1E}"/>
              </a:ext>
            </a:extLst>
          </p:cNvPr>
          <p:cNvSpPr txBox="1"/>
          <p:nvPr/>
        </p:nvSpPr>
        <p:spPr>
          <a:xfrm>
            <a:off x="6012160" y="51470"/>
            <a:ext cx="936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[43 28]</a:t>
            </a:r>
          </a:p>
          <a:p>
            <a:r>
              <a:rPr lang="en-US" altLang="zh-TW" dirty="0"/>
              <a:t> [42 27]</a:t>
            </a:r>
          </a:p>
          <a:p>
            <a:r>
              <a:rPr lang="en-US" altLang="zh-TW" dirty="0"/>
              <a:t> [41 27]</a:t>
            </a:r>
          </a:p>
          <a:p>
            <a:r>
              <a:rPr lang="en-US" altLang="zh-TW" dirty="0"/>
              <a:t> [40 27]</a:t>
            </a:r>
          </a:p>
          <a:p>
            <a:r>
              <a:rPr lang="en-US" altLang="zh-TW" dirty="0"/>
              <a:t> [39 27]</a:t>
            </a:r>
          </a:p>
          <a:p>
            <a:r>
              <a:rPr lang="en-US" altLang="zh-TW" dirty="0"/>
              <a:t> [38 26]</a:t>
            </a:r>
          </a:p>
          <a:p>
            <a:r>
              <a:rPr lang="en-US" altLang="zh-TW" dirty="0"/>
              <a:t> [37 26]</a:t>
            </a:r>
          </a:p>
          <a:p>
            <a:r>
              <a:rPr lang="en-US" altLang="zh-TW" dirty="0"/>
              <a:t> [36 26]</a:t>
            </a:r>
          </a:p>
          <a:p>
            <a:r>
              <a:rPr lang="en-US" altLang="zh-TW" dirty="0"/>
              <a:t> [35 26]</a:t>
            </a:r>
          </a:p>
          <a:p>
            <a:r>
              <a:rPr lang="en-US" altLang="zh-TW" dirty="0"/>
              <a:t> [34 26]</a:t>
            </a:r>
          </a:p>
          <a:p>
            <a:r>
              <a:rPr lang="en-US" altLang="zh-TW" dirty="0"/>
              <a:t> [33 25]</a:t>
            </a:r>
          </a:p>
          <a:p>
            <a:r>
              <a:rPr lang="en-US" altLang="zh-TW" dirty="0"/>
              <a:t> [32 25]</a:t>
            </a:r>
          </a:p>
          <a:p>
            <a:r>
              <a:rPr lang="en-US" altLang="zh-TW" dirty="0"/>
              <a:t> [31 25]</a:t>
            </a:r>
          </a:p>
          <a:p>
            <a:r>
              <a:rPr lang="en-US" altLang="zh-TW" dirty="0"/>
              <a:t> [30 24]</a:t>
            </a:r>
          </a:p>
          <a:p>
            <a:r>
              <a:rPr lang="en-US" altLang="zh-TW" dirty="0"/>
              <a:t> [29 24]</a:t>
            </a:r>
          </a:p>
          <a:p>
            <a:r>
              <a:rPr lang="en-US" altLang="zh-TW" dirty="0"/>
              <a:t> [28 23]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[27 22]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B23004-1075-44AC-9EC4-188DAA18CF1A}"/>
              </a:ext>
            </a:extLst>
          </p:cNvPr>
          <p:cNvSpPr txBox="1"/>
          <p:nvPr/>
        </p:nvSpPr>
        <p:spPr>
          <a:xfrm>
            <a:off x="6832859" y="51470"/>
            <a:ext cx="8996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[26 22]</a:t>
            </a:r>
          </a:p>
          <a:p>
            <a:r>
              <a:rPr lang="en-US" altLang="zh-TW" dirty="0"/>
              <a:t> [25 21]</a:t>
            </a:r>
          </a:p>
          <a:p>
            <a:r>
              <a:rPr lang="en-US" altLang="zh-TW" dirty="0"/>
              <a:t> [24 20]</a:t>
            </a:r>
          </a:p>
          <a:p>
            <a:r>
              <a:rPr lang="en-US" altLang="zh-TW" dirty="0"/>
              <a:t> [23 19]</a:t>
            </a:r>
          </a:p>
          <a:p>
            <a:r>
              <a:rPr lang="en-US" altLang="zh-TW" dirty="0"/>
              <a:t> [22 18]</a:t>
            </a:r>
          </a:p>
          <a:p>
            <a:r>
              <a:rPr lang="en-US" altLang="zh-TW" dirty="0"/>
              <a:t> [21 17]</a:t>
            </a:r>
          </a:p>
          <a:p>
            <a:r>
              <a:rPr lang="en-US" altLang="zh-TW" dirty="0"/>
              <a:t> [20 17]</a:t>
            </a:r>
          </a:p>
          <a:p>
            <a:r>
              <a:rPr lang="en-US" altLang="zh-TW" dirty="0"/>
              <a:t> [19 16]</a:t>
            </a:r>
          </a:p>
          <a:p>
            <a:r>
              <a:rPr lang="en-US" altLang="zh-TW" dirty="0"/>
              <a:t> [18 15]</a:t>
            </a:r>
          </a:p>
          <a:p>
            <a:r>
              <a:rPr lang="en-US" altLang="zh-TW" dirty="0"/>
              <a:t> [17 14]</a:t>
            </a:r>
          </a:p>
          <a:p>
            <a:r>
              <a:rPr lang="en-US" altLang="zh-TW" dirty="0"/>
              <a:t> [16 14]</a:t>
            </a:r>
          </a:p>
          <a:p>
            <a:r>
              <a:rPr lang="en-US" altLang="zh-TW" dirty="0"/>
              <a:t> [15 13]</a:t>
            </a:r>
          </a:p>
          <a:p>
            <a:r>
              <a:rPr lang="en-US" altLang="zh-TW" dirty="0"/>
              <a:t> [14 12]</a:t>
            </a:r>
          </a:p>
          <a:p>
            <a:r>
              <a:rPr lang="en-US" altLang="zh-TW" dirty="0"/>
              <a:t> [13 12]</a:t>
            </a:r>
          </a:p>
          <a:p>
            <a:r>
              <a:rPr lang="en-US" altLang="zh-TW" dirty="0"/>
              <a:t> [12 11]</a:t>
            </a:r>
          </a:p>
          <a:p>
            <a:r>
              <a:rPr lang="en-US" altLang="zh-TW" dirty="0"/>
              <a:t> [11 11]</a:t>
            </a:r>
          </a:p>
          <a:p>
            <a:r>
              <a:rPr lang="en-US" altLang="zh-TW" dirty="0"/>
              <a:t> [10 10]</a:t>
            </a:r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AFB9DA-9BF3-4979-A94E-B1F2B59F8C6D}"/>
              </a:ext>
            </a:extLst>
          </p:cNvPr>
          <p:cNvSpPr txBox="1"/>
          <p:nvPr/>
        </p:nvSpPr>
        <p:spPr>
          <a:xfrm>
            <a:off x="7596336" y="51470"/>
            <a:ext cx="8354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[ 9 10]</a:t>
            </a:r>
          </a:p>
          <a:p>
            <a:r>
              <a:rPr lang="en-US" altLang="zh-TW" dirty="0"/>
              <a:t> [ 8 10]</a:t>
            </a:r>
          </a:p>
          <a:p>
            <a:r>
              <a:rPr lang="en-US" altLang="zh-TW" dirty="0"/>
              <a:t> [ 7  9]</a:t>
            </a:r>
          </a:p>
          <a:p>
            <a:r>
              <a:rPr lang="en-US" altLang="zh-TW" dirty="0"/>
              <a:t> [ 6  9]</a:t>
            </a:r>
          </a:p>
          <a:p>
            <a:r>
              <a:rPr lang="en-US" altLang="zh-TW" dirty="0"/>
              <a:t> [ 5  9]</a:t>
            </a:r>
          </a:p>
          <a:p>
            <a:r>
              <a:rPr lang="en-US" altLang="zh-TW" dirty="0"/>
              <a:t> [ 4  9]</a:t>
            </a:r>
          </a:p>
          <a:p>
            <a:r>
              <a:rPr lang="en-US" altLang="zh-TW" dirty="0"/>
              <a:t> [ 3  9]</a:t>
            </a:r>
          </a:p>
          <a:p>
            <a:r>
              <a:rPr lang="en-US" altLang="zh-TW" dirty="0"/>
              <a:t> [ 2  9]</a:t>
            </a:r>
          </a:p>
          <a:p>
            <a:r>
              <a:rPr lang="en-US" altLang="zh-TW" dirty="0"/>
              <a:t> [ 1  9]</a:t>
            </a:r>
          </a:p>
          <a:p>
            <a:r>
              <a:rPr lang="en-US" altLang="zh-TW" dirty="0"/>
              <a:t> [ 0  8]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555B3D-34D3-4A9A-B36F-170007CC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7494"/>
            <a:ext cx="5688632" cy="44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7160F-49AA-1848-A84C-31B52CE0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TW" alt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AF55C37-C4EC-D54C-8A0D-749F47199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03598"/>
            <a:ext cx="5112568" cy="33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72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d22daf625e7f85d06b96e1ac2e1adb1a8fb1e"/>
</p:tagLst>
</file>

<file path=ppt/theme/theme1.xml><?xml version="1.0" encoding="utf-8"?>
<a:theme xmlns:a="http://schemas.openxmlformats.org/drawingml/2006/main" name="www.home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678</Words>
  <Application>Microsoft Macintosh PowerPoint</Application>
  <PresentationFormat>如螢幕大小 (16:9)</PresentationFormat>
  <Paragraphs>146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Calibri</vt:lpstr>
      <vt:lpstr>www.homeppt.com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許紹畇</cp:lastModifiedBy>
  <cp:revision>235</cp:revision>
  <dcterms:created xsi:type="dcterms:W3CDTF">2015-10-21T17:10:39Z</dcterms:created>
  <dcterms:modified xsi:type="dcterms:W3CDTF">2021-05-05T14:10:09Z</dcterms:modified>
</cp:coreProperties>
</file>