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79819"/>
  </p:normalViewPr>
  <p:slideViewPr>
    <p:cSldViewPr snapToGrid="0" snapToObjects="1">
      <p:cViewPr varScale="1">
        <p:scale>
          <a:sx n="90" d="100"/>
          <a:sy n="90" d="100"/>
        </p:scale>
        <p:origin x="2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5B5105-0E74-2A4A-9AB1-00BE6BEC7516}" type="datetimeFigureOut">
              <a:rPr kumimoji="1" lang="zh-TW" altLang="en-US" smtClean="0"/>
              <a:t>2021/6/9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155CB1-C067-8E4F-B1DC-8DA4E229EC6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80467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多分類：所有的標籤都要有個預測值</a:t>
            </a:r>
            <a:endParaRPr kumimoji="1" lang="en-US" altLang="zh-TW" dirty="0"/>
          </a:p>
          <a:p>
            <a:r>
              <a:rPr kumimoji="1" lang="en-US" altLang="zh-TW" dirty="0" err="1"/>
              <a:t>Softmax</a:t>
            </a:r>
            <a:r>
              <a:rPr kumimoji="1" lang="zh-TW" altLang="en-US" dirty="0"/>
              <a:t>是多分類在用的啟動函數</a:t>
            </a:r>
            <a:endParaRPr kumimoji="1" lang="en-US" altLang="zh-TW" dirty="0"/>
          </a:p>
          <a:p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是將一組向量，映射的向量值介於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(0, 1) 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之間，每個向量數字都代表每個分類的機率分佈</a:t>
            </a:r>
            <a:endParaRPr lang="en-US" altLang="zh-TW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相加總和為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155CB1-C067-8E4F-B1DC-8DA4E229EC69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29513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SGD</a:t>
            </a:r>
            <a:r>
              <a:rPr kumimoji="1" lang="zh-TW" altLang="en-US" dirty="0"/>
              <a:t>：</a:t>
            </a:r>
            <a:r>
              <a:rPr lang="zh-TW" alt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準確率梯度下降法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155CB1-C067-8E4F-B1DC-8DA4E229EC69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62122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訓練集</a:t>
            </a:r>
            <a:r>
              <a:rPr kumimoji="1" lang="en-US" altLang="zh-TW" dirty="0"/>
              <a:t>&amp;</a:t>
            </a:r>
            <a:r>
              <a:rPr kumimoji="1" lang="zh-TW" altLang="en-US" dirty="0"/>
              <a:t>驗證集的準確率</a:t>
            </a:r>
            <a:endParaRPr kumimoji="1"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dirty="0"/>
              <a:t>訓練集</a:t>
            </a:r>
            <a:r>
              <a:rPr kumimoji="1" lang="en-US" altLang="zh-TW" dirty="0"/>
              <a:t>&amp;</a:t>
            </a:r>
            <a:r>
              <a:rPr kumimoji="1" lang="zh-TW" altLang="en-US" dirty="0"/>
              <a:t>驗證集的損失函式</a:t>
            </a:r>
            <a:endParaRPr kumimoji="1" lang="en-US" altLang="zh-TW" dirty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155CB1-C067-8E4F-B1DC-8DA4E229EC69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21332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Evaluate</a:t>
            </a:r>
            <a:r>
              <a:rPr kumimoji="1" lang="zh-TW" altLang="en-US" dirty="0"/>
              <a:t>：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隨機抓一部分的已知資料，測試模型的準確率，確定模型是堪用的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155CB1-C067-8E4F-B1DC-8DA4E229EC69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48283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B0B29-2648-EF4A-8C7A-1A4770FD3D3C}" type="datetimeFigureOut">
              <a:rPr kumimoji="1" lang="zh-TW" altLang="en-US" smtClean="0"/>
              <a:t>2021/6/9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A03DFCE-E9DA-3E45-9625-748D10EF7E9C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790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B0B29-2648-EF4A-8C7A-1A4770FD3D3C}" type="datetimeFigureOut">
              <a:rPr kumimoji="1" lang="zh-TW" altLang="en-US" smtClean="0"/>
              <a:t>2021/6/9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DFCE-E9DA-3E45-9625-748D10EF7E9C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9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B0B29-2648-EF4A-8C7A-1A4770FD3D3C}" type="datetimeFigureOut">
              <a:rPr kumimoji="1" lang="zh-TW" altLang="en-US" smtClean="0"/>
              <a:t>2021/6/9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DFCE-E9DA-3E45-9625-748D10EF7E9C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499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B0B29-2648-EF4A-8C7A-1A4770FD3D3C}" type="datetimeFigureOut">
              <a:rPr kumimoji="1" lang="zh-TW" altLang="en-US" smtClean="0"/>
              <a:t>2021/6/9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DFCE-E9DA-3E45-9625-748D10EF7E9C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293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B0B29-2648-EF4A-8C7A-1A4770FD3D3C}" type="datetimeFigureOut">
              <a:rPr kumimoji="1" lang="zh-TW" altLang="en-US" smtClean="0"/>
              <a:t>2021/6/9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DFCE-E9DA-3E45-9625-748D10EF7E9C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942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B0B29-2648-EF4A-8C7A-1A4770FD3D3C}" type="datetimeFigureOut">
              <a:rPr kumimoji="1" lang="zh-TW" altLang="en-US" smtClean="0"/>
              <a:t>2021/6/9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DFCE-E9DA-3E45-9625-748D10EF7E9C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43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B0B29-2648-EF4A-8C7A-1A4770FD3D3C}" type="datetimeFigureOut">
              <a:rPr kumimoji="1" lang="zh-TW" altLang="en-US" smtClean="0"/>
              <a:t>2021/6/9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DFCE-E9DA-3E45-9625-748D10EF7E9C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399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B0B29-2648-EF4A-8C7A-1A4770FD3D3C}" type="datetimeFigureOut">
              <a:rPr kumimoji="1" lang="zh-TW" altLang="en-US" smtClean="0"/>
              <a:t>2021/6/9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DFCE-E9DA-3E45-9625-748D10EF7E9C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833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B0B29-2648-EF4A-8C7A-1A4770FD3D3C}" type="datetimeFigureOut">
              <a:rPr kumimoji="1" lang="zh-TW" altLang="en-US" smtClean="0"/>
              <a:t>2021/6/9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DFCE-E9DA-3E45-9625-748D10EF7E9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80146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B0B29-2648-EF4A-8C7A-1A4770FD3D3C}" type="datetimeFigureOut">
              <a:rPr kumimoji="1" lang="zh-TW" altLang="en-US" smtClean="0"/>
              <a:t>2021/6/9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DFCE-E9DA-3E45-9625-748D10EF7E9C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339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B0B0B29-2648-EF4A-8C7A-1A4770FD3D3C}" type="datetimeFigureOut">
              <a:rPr kumimoji="1" lang="zh-TW" altLang="en-US" smtClean="0"/>
              <a:t>2021/6/9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DFCE-E9DA-3E45-9625-748D10EF7E9C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261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B0B29-2648-EF4A-8C7A-1A4770FD3D3C}" type="datetimeFigureOut">
              <a:rPr kumimoji="1" lang="zh-TW" altLang="en-US" smtClean="0"/>
              <a:t>2021/6/9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A03DFCE-E9DA-3E45-9625-748D10EF7E9C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679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D30A27-67EF-6249-8F7C-29CA4034A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6402" y="1680736"/>
            <a:ext cx="9144000" cy="349652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zh-TW" altLang="en-US" b="1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使用 </a:t>
            </a:r>
            <a:r>
              <a:rPr lang="en-US" altLang="zh-TW" b="1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Part2 </a:t>
            </a:r>
            <a:r>
              <a:rPr lang="zh-TW" altLang="en-US" b="1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程式</a:t>
            </a:r>
            <a:br>
              <a:rPr lang="en-US" altLang="zh-TW" b="1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zh-TW" altLang="en-US" sz="5300" b="1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訓練錄音的贅詞與多分類</a:t>
            </a:r>
            <a:br>
              <a:rPr lang="zh-TW" altLang="en-US" sz="5300" b="1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kumimoji="1" lang="en-US" altLang="zh-TW" sz="5300" b="1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1659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FAC8C30-93FA-4F99-80C4-C952D83A4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3ACDE2A-6BC1-4786-87B1-F7DA3535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A2CC8B5-9886-4AFA-BE09-6178A4ED3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94CE516-C725-4D29-AA32-F729A7A86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C31D6CD-3D20-4ADC-8A45-9ED56381F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0992"/>
            <a:ext cx="5130800" cy="5570753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7153DDC-19A1-4FDA-979B-54CB234A9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0527" y="640992"/>
            <a:ext cx="5139475" cy="5567965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圖片 3" descr="一張含有 桌 的圖片&#10;&#10;自動產生的描述">
            <a:extLst>
              <a:ext uri="{FF2B5EF4-FFF2-40B4-BE49-F238E27FC236}">
                <a16:creationId xmlns:a16="http://schemas.microsoft.com/office/drawing/2014/main" id="{251AFB3B-9480-3B4E-B69B-B17F07514B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733" y="443835"/>
            <a:ext cx="5543652" cy="5999827"/>
          </a:xfrm>
          <a:prstGeom prst="rect">
            <a:avLst/>
          </a:prstGeom>
        </p:spPr>
      </p:pic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BF5651A6-BD07-6344-A845-210D42F4707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90"/>
          <a:stretch/>
        </p:blipFill>
        <p:spPr>
          <a:xfrm>
            <a:off x="174797" y="443835"/>
            <a:ext cx="6068139" cy="599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57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DC8376B8-6F94-384B-A46F-043E77595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85" y="107950"/>
            <a:ext cx="5849513" cy="1250950"/>
          </a:xfrm>
          <a:prstGeom prst="rect">
            <a:avLst/>
          </a:prstGeom>
        </p:spPr>
      </p:pic>
      <p:pic>
        <p:nvPicPr>
          <p:cNvPr id="9" name="圖片 8" descr="一張含有 桌 的圖片&#10;&#10;自動產生的描述">
            <a:extLst>
              <a:ext uri="{FF2B5EF4-FFF2-40B4-BE49-F238E27FC236}">
                <a16:creationId xmlns:a16="http://schemas.microsoft.com/office/drawing/2014/main" id="{C4742F85-97BA-944D-9BBF-EB04C7392DD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96"/>
          <a:stretch/>
        </p:blipFill>
        <p:spPr>
          <a:xfrm>
            <a:off x="246485" y="2887663"/>
            <a:ext cx="11312298" cy="3762374"/>
          </a:xfrm>
          <a:prstGeom prst="rect">
            <a:avLst/>
          </a:prstGeom>
        </p:spPr>
      </p:pic>
      <p:pic>
        <p:nvPicPr>
          <p:cNvPr id="11" name="圖片 10" descr="一張含有 文字 的圖片&#10;&#10;自動產生的描述">
            <a:extLst>
              <a:ext uri="{FF2B5EF4-FFF2-40B4-BE49-F238E27FC236}">
                <a16:creationId xmlns:a16="http://schemas.microsoft.com/office/drawing/2014/main" id="{50E3869D-AC42-1446-B577-9C75B91982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485" y="1403481"/>
            <a:ext cx="5849512" cy="143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992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45D724C8-938C-3743-A100-36972A672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7" y="540846"/>
            <a:ext cx="6943237" cy="577630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8073ED7-86E6-0E4F-BC61-D0943EA8A7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4250" y="540846"/>
            <a:ext cx="4672013" cy="577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197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E98EBAF1-990C-164C-8574-481F6BAA2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097" y="1836736"/>
            <a:ext cx="10721806" cy="1249363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E47B28A1-E0B8-2A45-BD52-6771F175AF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097" y="3643314"/>
            <a:ext cx="10721806" cy="90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808593"/>
      </p:ext>
    </p:extLst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圖庫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圖庫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圖庫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{00BB7B07-4235-A34B-BBAB-5AEC66337B57}tf10001119</Template>
  <TotalTime>123</TotalTime>
  <Words>119</Words>
  <Application>Microsoft Macintosh PowerPoint</Application>
  <PresentationFormat>寬螢幕</PresentationFormat>
  <Paragraphs>13</Paragraphs>
  <Slides>5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Arial</vt:lpstr>
      <vt:lpstr>Calibri</vt:lpstr>
      <vt:lpstr>Gill Sans MT</vt:lpstr>
      <vt:lpstr>圖庫</vt:lpstr>
      <vt:lpstr>使用 Part2 程式 訓練錄音的贅詞與多分類  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 Part2 程式 訓練錄音的贅詞與多分類  </dc:title>
  <dc:creator>許紹畇</dc:creator>
  <cp:lastModifiedBy>許紹畇</cp:lastModifiedBy>
  <cp:revision>7</cp:revision>
  <dcterms:created xsi:type="dcterms:W3CDTF">2021-06-09T15:46:48Z</dcterms:created>
  <dcterms:modified xsi:type="dcterms:W3CDTF">2021-06-09T17:50:00Z</dcterms:modified>
</cp:coreProperties>
</file>