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08"/>
  </p:normalViewPr>
  <p:slideViewPr>
    <p:cSldViewPr snapToGrid="0" snapToObjects="1" showGuides="1">
      <p:cViewPr varScale="1">
        <p:scale>
          <a:sx n="117" d="100"/>
          <a:sy n="117" d="100"/>
        </p:scale>
        <p:origin x="600" y="1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19-A148-9E47-9499-C4387E365923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44AF63A-0957-FD41-A3B1-AB8474C7D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67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19-A148-9E47-9499-C4387E365923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44AF63A-0957-FD41-A3B1-AB8474C7D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99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19-A148-9E47-9499-C4387E365923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44AF63A-0957-FD41-A3B1-AB8474C7D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931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19-A148-9E47-9499-C4387E365923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44AF63A-0957-FD41-A3B1-AB8474C7D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458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19-A148-9E47-9499-C4387E365923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44AF63A-0957-FD41-A3B1-AB8474C7D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19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19-A148-9E47-9499-C4387E365923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F63A-0957-FD41-A3B1-AB8474C7D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379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19-A148-9E47-9499-C4387E365923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F63A-0957-FD41-A3B1-AB8474C7D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742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19-A148-9E47-9499-C4387E365923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F63A-0957-FD41-A3B1-AB8474C7D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810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5BC3319-A148-9E47-9499-C4387E365923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44AF63A-0957-FD41-A3B1-AB8474C7D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871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19-A148-9E47-9499-C4387E365923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F63A-0957-FD41-A3B1-AB8474C7D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58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19-A148-9E47-9499-C4387E365923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44AF63A-0957-FD41-A3B1-AB8474C7D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77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19-A148-9E47-9499-C4387E365923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F63A-0957-FD41-A3B1-AB8474C7D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15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19-A148-9E47-9499-C4387E365923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F63A-0957-FD41-A3B1-AB8474C7D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591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19-A148-9E47-9499-C4387E365923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F63A-0957-FD41-A3B1-AB8474C7D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27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19-A148-9E47-9499-C4387E365923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F63A-0957-FD41-A3B1-AB8474C7D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2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19-A148-9E47-9499-C4387E365923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F63A-0957-FD41-A3B1-AB8474C7D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319-A148-9E47-9499-C4387E365923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F63A-0957-FD41-A3B1-AB8474C7D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84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3319-A148-9E47-9499-C4387E365923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F63A-0957-FD41-A3B1-AB8474C7D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71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sv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31BC8-B8AB-41CA-78A2-B672CA9B9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659" y="2707374"/>
            <a:ext cx="8144134" cy="1373070"/>
          </a:xfrm>
        </p:spPr>
        <p:txBody>
          <a:bodyPr/>
          <a:lstStyle/>
          <a:p>
            <a:r>
              <a:rPr kumimoji="1" lang="en" altLang="zh-CN" sz="4000" dirty="0" err="1"/>
              <a:t>MetaSID</a:t>
            </a:r>
            <a:r>
              <a:rPr kumimoji="1" lang="en" altLang="zh-CN" sz="4000" dirty="0"/>
              <a:t>: Singer Identification with Domain Adaptation for Metaverse</a:t>
            </a:r>
            <a:endParaRPr kumimoji="1"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1B9DA0-DB1E-532B-9590-B6BF4997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408" y="4309818"/>
            <a:ext cx="6285962" cy="1117687"/>
          </a:xfrm>
        </p:spPr>
        <p:txBody>
          <a:bodyPr/>
          <a:lstStyle/>
          <a:p>
            <a:pPr algn="ctr"/>
            <a:r>
              <a:rPr kumimoji="1" lang="en" altLang="zh-CN" dirty="0" err="1"/>
              <a:t>Xulong</a:t>
            </a:r>
            <a:r>
              <a:rPr kumimoji="1" lang="en" altLang="zh-CN" dirty="0"/>
              <a:t> Zhang, </a:t>
            </a:r>
            <a:r>
              <a:rPr kumimoji="1" lang="en" altLang="zh-CN" dirty="0" err="1"/>
              <a:t>Jianzong</a:t>
            </a:r>
            <a:r>
              <a:rPr kumimoji="1" lang="en" altLang="zh-CN" dirty="0"/>
              <a:t> Wang, Ning Cheng, Jing Xiao</a:t>
            </a:r>
          </a:p>
          <a:p>
            <a:pPr algn="ctr"/>
            <a:r>
              <a:rPr kumimoji="1" lang="en" altLang="zh-CN" dirty="0"/>
              <a:t>Ping An Technology (Shenzhen) Co., Ltd., China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08F52F-08A4-B27C-F0D8-26EDC0B38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21" y="121140"/>
            <a:ext cx="2151018" cy="1117686"/>
          </a:xfrm>
          <a:prstGeom prst="rect">
            <a:avLst/>
          </a:prstGeom>
        </p:spPr>
      </p:pic>
      <p:pic>
        <p:nvPicPr>
          <p:cNvPr id="4" name="zhangxulong_talking_1" descr="zhangxulong_talking_1">
            <a:hlinkClick r:id="" action="ppaction://media"/>
            <a:extLst>
              <a:ext uri="{FF2B5EF4-FFF2-40B4-BE49-F238E27FC236}">
                <a16:creationId xmlns:a16="http://schemas.microsoft.com/office/drawing/2014/main" id="{0C299EB9-AB5E-FD8F-3EA9-76AAD93C4EA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891520" y="5110480"/>
            <a:ext cx="1300480" cy="174752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C023F528-81A7-EFD5-0DBA-600AFB791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5739" y="335819"/>
            <a:ext cx="1442515" cy="688328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C1978410-66F1-B3D4-0872-DC62A22149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77196" y="2774990"/>
            <a:ext cx="2709634" cy="12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7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7140">
        <p:fade/>
      </p:transition>
    </mc:Choice>
    <mc:Fallback xmlns="">
      <p:transition spd="med" advClick="0" advTm="371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14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0028E-8B3C-1AE1-1BD6-8A1FBD80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Metaverse is coming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6DB866-C8FC-8214-D938-75CB4ECE1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219736" cy="3599316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34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6590">
        <p:fade/>
      </p:transition>
    </mc:Choice>
    <mc:Fallback xmlns="">
      <p:transition spd="med" advClick="0" advTm="5659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86701D-F05F-A74D-B706-81F49F4609C7}"/>
              </a:ext>
            </a:extLst>
          </p:cNvPr>
          <p:cNvSpPr/>
          <p:nvPr/>
        </p:nvSpPr>
        <p:spPr>
          <a:xfrm>
            <a:off x="1904788" y="2930823"/>
            <a:ext cx="8382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 for your watching~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6" name="Picture 4" descr="Q&amp;a - Free education icons">
            <a:extLst>
              <a:ext uri="{FF2B5EF4-FFF2-40B4-BE49-F238E27FC236}">
                <a16:creationId xmlns:a16="http://schemas.microsoft.com/office/drawing/2014/main" id="{A63C1313-C94E-9C58-6863-2957B26C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472" y="-139148"/>
            <a:ext cx="3069971" cy="340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1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500">
        <p:fade/>
      </p:transition>
    </mc:Choice>
    <mc:Fallback xmlns="">
      <p:transition spd="med" advClick="0" advTm="10500">
        <p:fade/>
      </p:transition>
    </mc:Fallback>
  </mc:AlternateContent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{6F275CD0-DC05-5644-862C-3E53BDBE089A}tf10001057</Template>
  <TotalTime>737</TotalTime>
  <Words>39</Words>
  <Application>Microsoft Macintosh PowerPoint</Application>
  <PresentationFormat>宽屏</PresentationFormat>
  <Paragraphs>5</Paragraphs>
  <Slides>3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柏林</vt:lpstr>
      <vt:lpstr>MetaSID: Singer Identification with Domain Adaptation for Metaverse</vt:lpstr>
      <vt:lpstr>Metaverse is coming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MetaSID: Singer Identification with Domain Adaptation for Metaverse</dc:title>
  <dc:creator>张 旭龙</dc:creator>
  <cp:lastModifiedBy>旭龙 张</cp:lastModifiedBy>
  <cp:revision>15</cp:revision>
  <dcterms:created xsi:type="dcterms:W3CDTF">2022-07-05T01:40:34Z</dcterms:created>
  <dcterms:modified xsi:type="dcterms:W3CDTF">2023-05-17T02:47:53Z</dcterms:modified>
</cp:coreProperties>
</file>