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0d6dc79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0d6dc79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0d6dc79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0d6dc79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0d6dc79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0d6dc79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0d6dc79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0d6dc79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d6dc79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d6dc79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0d6dc79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0d6dc79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0d6dc790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0d6dc79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fJYM3NZm3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EP-343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6"/>
            <a:ext cx="81231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Splatoon-styled voice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3"/>
              <a:t>Amelia Macdonald</a:t>
            </a:r>
            <a:endParaRPr sz="168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3"/>
              <a:t>Dec 15th 2022</a:t>
            </a:r>
            <a:endParaRPr sz="168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About My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A series of c programs that emulate the effects found on voices in Splatoon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https://www.youtube.com/watch?v=fJYM3NZm3Rk</a:t>
            </a:r>
            <a:endParaRPr>
              <a:solidFill>
                <a:srgbClr val="EFEFE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Pitch Shifting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Filter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LFO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Flanger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Why this project?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I wanted to work with audio effects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I wanted to have a template to work off of/a specific sound I could reference and work towards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I wanted to work with pitch shifting voices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Project requirements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Motivations/Inspirations: I like how these voices sound and thought they would be fun to emulate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Research work: Listening to a lot of different examples of voices from the games, reverse-engineering the effects applied. Looking into pitch shifting options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Goals: Have a working program that applies a similar effect to the one found in the reference material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Demo!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Inner Workings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Accomplishments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Program works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I was able to implement all of the audio effects I set out to do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I think my choice of effects to emulate this sound were accurate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Better algorithms for effects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Fine tuning settings for better emulation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Additional effects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Stereo compatibility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GUI with drag and drop functionality to make the program user-friendly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-GB">
                <a:solidFill>
                  <a:srgbClr val="EFEFEF"/>
                </a:solidFill>
              </a:rPr>
              <a:t>Effect parameter options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