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57" r:id="rId3"/>
    <p:sldId id="275" r:id="rId4"/>
    <p:sldId id="258" r:id="rId5"/>
    <p:sldId id="259" r:id="rId6"/>
    <p:sldId id="260" r:id="rId7"/>
    <p:sldId id="276" r:id="rId8"/>
    <p:sldId id="277" r:id="rId9"/>
    <p:sldId id="278" r:id="rId10"/>
    <p:sldId id="279" r:id="rId11"/>
    <p:sldId id="261" r:id="rId12"/>
    <p:sldId id="262" r:id="rId13"/>
    <p:sldId id="263" r:id="rId14"/>
    <p:sldId id="268" r:id="rId15"/>
    <p:sldId id="269" r:id="rId16"/>
    <p:sldId id="281" r:id="rId17"/>
    <p:sldId id="280" r:id="rId18"/>
    <p:sldId id="282" r:id="rId19"/>
    <p:sldId id="284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4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680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4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9EB0-17A3-4B9C-BC38-AD293588328C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3281F-57AB-4525-B4BD-B2F12AD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0" y="484802"/>
            <a:ext cx="11966713" cy="1400530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 smtClean="0"/>
              <a:t>Mid Term Project - Basic </a:t>
            </a:r>
            <a:r>
              <a:rPr lang="en-US" sz="3500" b="1" dirty="0" err="1" smtClean="0"/>
              <a:t>ToDo</a:t>
            </a:r>
            <a:r>
              <a:rPr lang="en-US" sz="3500" b="1" dirty="0" smtClean="0"/>
              <a:t> App </a:t>
            </a:r>
            <a:br>
              <a:rPr lang="en-US" sz="3500" b="1" dirty="0" smtClean="0"/>
            </a:br>
            <a:r>
              <a:rPr lang="en-US" sz="3200" b="1" dirty="0" err="1" smtClean="0"/>
              <a:t>FastAPI</a:t>
            </a:r>
            <a:r>
              <a:rPr lang="en-US" sz="3200" b="1" dirty="0" smtClean="0"/>
              <a:t>, Kafka, Kong, </a:t>
            </a:r>
            <a:r>
              <a:rPr lang="en-US" sz="3200" b="1" dirty="0" err="1" smtClean="0"/>
              <a:t>Streamlit</a:t>
            </a:r>
            <a:r>
              <a:rPr lang="en-US" sz="3200" b="1" dirty="0" smtClean="0"/>
              <a:t> </a:t>
            </a:r>
            <a:r>
              <a:rPr lang="en-US" sz="3200" b="1" dirty="0" smtClean="0"/>
              <a:t>with Docker</a:t>
            </a:r>
            <a:endParaRPr lang="en-US" sz="3200" b="1" dirty="0"/>
          </a:p>
        </p:txBody>
      </p:sp>
      <p:pic>
        <p:nvPicPr>
          <p:cNvPr id="4" name="Content Placeholder 3" descr="Compare Tornado vs &lt;strong&gt;Fast API&lt;/strong&gt; | CodeAhoy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2" y="2323222"/>
            <a:ext cx="2030580" cy="2167782"/>
          </a:xfrm>
        </p:spPr>
      </p:pic>
      <p:pic>
        <p:nvPicPr>
          <p:cNvPr id="5" name="Picture 4" descr="&lt;strong&gt;streamlit&lt;/strong&gt;(스트림릿) csv 활용하여 입력 위젯 사용하기(button, radio, checkbox, selectbox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66" y="2406314"/>
            <a:ext cx="3618238" cy="1941095"/>
          </a:xfrm>
          <a:prstGeom prst="rect">
            <a:avLst/>
          </a:prstGeom>
        </p:spPr>
      </p:pic>
      <p:pic>
        <p:nvPicPr>
          <p:cNvPr id="6" name="Picture 5" descr="Silverpeas Project Web Site – Deploy Silverpeas in the Clou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7" y="2403432"/>
            <a:ext cx="2424355" cy="20350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87385" y="5228942"/>
            <a:ext cx="9448800" cy="14005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smtClean="0"/>
              <a:t>Submitted by: TAJ AHMED (PDG DS&amp;AI BV)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2102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9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1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0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0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6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6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9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1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3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2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4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170</TotalTime>
  <Words>17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Bookman Old Style</vt:lpstr>
      <vt:lpstr>Rockwell</vt:lpstr>
      <vt:lpstr>Damask</vt:lpstr>
      <vt:lpstr>Mid Term Project - Basic ToDo App  FastAPI, Kafka, Kong, Streamlit with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22</cp:revision>
  <dcterms:created xsi:type="dcterms:W3CDTF">2024-06-02T07:53:35Z</dcterms:created>
  <dcterms:modified xsi:type="dcterms:W3CDTF">2024-06-09T09:09:05Z</dcterms:modified>
</cp:coreProperties>
</file>