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F78548-C97C-464F-A78D-269A85416A9C}" v="2" dt="2023-05-04T11:59:51.0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8" d="100"/>
          <a:sy n="98" d="100"/>
        </p:scale>
        <p:origin x="82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dric Siguret" userId="e5dbb46c983bb4be" providerId="LiveId" clId="{F9F78548-C97C-464F-A78D-269A85416A9C}"/>
    <pc:docChg chg="undo redo custSel addSld modSld">
      <pc:chgData name="Audric Siguret" userId="e5dbb46c983bb4be" providerId="LiveId" clId="{F9F78548-C97C-464F-A78D-269A85416A9C}" dt="2023-05-04T12:09:57.267" v="967" actId="790"/>
      <pc:docMkLst>
        <pc:docMk/>
      </pc:docMkLst>
      <pc:sldChg chg="modSp new mod">
        <pc:chgData name="Audric Siguret" userId="e5dbb46c983bb4be" providerId="LiveId" clId="{F9F78548-C97C-464F-A78D-269A85416A9C}" dt="2023-04-30T11:50:04.749" v="37"/>
        <pc:sldMkLst>
          <pc:docMk/>
          <pc:sldMk cId="1309301636" sldId="256"/>
        </pc:sldMkLst>
        <pc:spChg chg="mod">
          <ac:chgData name="Audric Siguret" userId="e5dbb46c983bb4be" providerId="LiveId" clId="{F9F78548-C97C-464F-A78D-269A85416A9C}" dt="2023-04-30T11:50:04.749" v="37"/>
          <ac:spMkLst>
            <pc:docMk/>
            <pc:sldMk cId="1309301636" sldId="256"/>
            <ac:spMk id="2" creationId="{46848DAA-381B-B688-5439-09D5F7887AB7}"/>
          </ac:spMkLst>
        </pc:spChg>
        <pc:spChg chg="mod">
          <ac:chgData name="Audric Siguret" userId="e5dbb46c983bb4be" providerId="LiveId" clId="{F9F78548-C97C-464F-A78D-269A85416A9C}" dt="2023-04-30T11:50:04.749" v="37"/>
          <ac:spMkLst>
            <pc:docMk/>
            <pc:sldMk cId="1309301636" sldId="256"/>
            <ac:spMk id="3" creationId="{CB03146B-2306-1F08-2326-E30AA6003053}"/>
          </ac:spMkLst>
        </pc:spChg>
      </pc:sldChg>
      <pc:sldChg chg="modSp new mod">
        <pc:chgData name="Audric Siguret" userId="e5dbb46c983bb4be" providerId="LiveId" clId="{F9F78548-C97C-464F-A78D-269A85416A9C}" dt="2023-05-04T12:00:45.341" v="539" actId="20577"/>
        <pc:sldMkLst>
          <pc:docMk/>
          <pc:sldMk cId="2177196140" sldId="257"/>
        </pc:sldMkLst>
        <pc:spChg chg="mod">
          <ac:chgData name="Audric Siguret" userId="e5dbb46c983bb4be" providerId="LiveId" clId="{F9F78548-C97C-464F-A78D-269A85416A9C}" dt="2023-04-30T11:50:20.928" v="46" actId="20577"/>
          <ac:spMkLst>
            <pc:docMk/>
            <pc:sldMk cId="2177196140" sldId="257"/>
            <ac:spMk id="2" creationId="{35F64E39-3361-64DC-CA8D-2C42649392CD}"/>
          </ac:spMkLst>
        </pc:spChg>
        <pc:spChg chg="mod">
          <ac:chgData name="Audric Siguret" userId="e5dbb46c983bb4be" providerId="LiveId" clId="{F9F78548-C97C-464F-A78D-269A85416A9C}" dt="2023-05-04T12:00:45.341" v="539" actId="20577"/>
          <ac:spMkLst>
            <pc:docMk/>
            <pc:sldMk cId="2177196140" sldId="257"/>
            <ac:spMk id="3" creationId="{5D892D91-32B0-3F8E-FD07-247ACDCB16F5}"/>
          </ac:spMkLst>
        </pc:spChg>
      </pc:sldChg>
      <pc:sldChg chg="modSp new mod">
        <pc:chgData name="Audric Siguret" userId="e5dbb46c983bb4be" providerId="LiveId" clId="{F9F78548-C97C-464F-A78D-269A85416A9C}" dt="2023-04-30T11:50:33.041" v="54" actId="20577"/>
        <pc:sldMkLst>
          <pc:docMk/>
          <pc:sldMk cId="4184038156" sldId="258"/>
        </pc:sldMkLst>
        <pc:spChg chg="mod">
          <ac:chgData name="Audric Siguret" userId="e5dbb46c983bb4be" providerId="LiveId" clId="{F9F78548-C97C-464F-A78D-269A85416A9C}" dt="2023-04-30T11:50:33.041" v="54" actId="20577"/>
          <ac:spMkLst>
            <pc:docMk/>
            <pc:sldMk cId="4184038156" sldId="258"/>
            <ac:spMk id="2" creationId="{9E4709F6-A2C8-0B7E-3FC9-BBD101B3931E}"/>
          </ac:spMkLst>
        </pc:spChg>
      </pc:sldChg>
      <pc:sldChg chg="modSp new mod">
        <pc:chgData name="Audric Siguret" userId="e5dbb46c983bb4be" providerId="LiveId" clId="{F9F78548-C97C-464F-A78D-269A85416A9C}" dt="2023-05-04T12:09:57.267" v="967" actId="790"/>
        <pc:sldMkLst>
          <pc:docMk/>
          <pc:sldMk cId="1291077929" sldId="259"/>
        </pc:sldMkLst>
        <pc:spChg chg="mod">
          <ac:chgData name="Audric Siguret" userId="e5dbb46c983bb4be" providerId="LiveId" clId="{F9F78548-C97C-464F-A78D-269A85416A9C}" dt="2023-04-30T11:50:40.016" v="59" actId="20577"/>
          <ac:spMkLst>
            <pc:docMk/>
            <pc:sldMk cId="1291077929" sldId="259"/>
            <ac:spMk id="2" creationId="{95942B92-A398-929F-F465-3165B8B2FCCC}"/>
          </ac:spMkLst>
        </pc:spChg>
        <pc:spChg chg="mod">
          <ac:chgData name="Audric Siguret" userId="e5dbb46c983bb4be" providerId="LiveId" clId="{F9F78548-C97C-464F-A78D-269A85416A9C}" dt="2023-05-04T12:09:57.267" v="967" actId="790"/>
          <ac:spMkLst>
            <pc:docMk/>
            <pc:sldMk cId="1291077929" sldId="259"/>
            <ac:spMk id="3" creationId="{E66AF955-D92E-EA5E-E1D5-04A43D8AEDC2}"/>
          </ac:spMkLst>
        </pc:spChg>
      </pc:sldChg>
      <pc:sldChg chg="modSp new mod">
        <pc:chgData name="Audric Siguret" userId="e5dbb46c983bb4be" providerId="LiveId" clId="{F9F78548-C97C-464F-A78D-269A85416A9C}" dt="2023-05-04T12:07:13.031" v="748" actId="20577"/>
        <pc:sldMkLst>
          <pc:docMk/>
          <pc:sldMk cId="201832290" sldId="260"/>
        </pc:sldMkLst>
        <pc:spChg chg="mod">
          <ac:chgData name="Audric Siguret" userId="e5dbb46c983bb4be" providerId="LiveId" clId="{F9F78548-C97C-464F-A78D-269A85416A9C}" dt="2023-05-04T12:07:03.667" v="730" actId="20577"/>
          <ac:spMkLst>
            <pc:docMk/>
            <pc:sldMk cId="201832290" sldId="260"/>
            <ac:spMk id="2" creationId="{BA2CEAF5-7901-03FE-32C0-781AD0A1D8BD}"/>
          </ac:spMkLst>
        </pc:spChg>
        <pc:spChg chg="mod">
          <ac:chgData name="Audric Siguret" userId="e5dbb46c983bb4be" providerId="LiveId" clId="{F9F78548-C97C-464F-A78D-269A85416A9C}" dt="2023-05-04T12:07:13.031" v="748" actId="20577"/>
          <ac:spMkLst>
            <pc:docMk/>
            <pc:sldMk cId="201832290" sldId="260"/>
            <ac:spMk id="3" creationId="{34F70BAB-91CB-F324-1328-F18E7A3CD140}"/>
          </ac:spMkLst>
        </pc:spChg>
      </pc:sldChg>
      <pc:sldChg chg="modSp new mod">
        <pc:chgData name="Audric Siguret" userId="e5dbb46c983bb4be" providerId="LiveId" clId="{F9F78548-C97C-464F-A78D-269A85416A9C}" dt="2023-05-04T12:09:45.373" v="966" actId="313"/>
        <pc:sldMkLst>
          <pc:docMk/>
          <pc:sldMk cId="2920488226" sldId="261"/>
        </pc:sldMkLst>
        <pc:spChg chg="mod">
          <ac:chgData name="Audric Siguret" userId="e5dbb46c983bb4be" providerId="LiveId" clId="{F9F78548-C97C-464F-A78D-269A85416A9C}" dt="2023-05-04T12:09:38.284" v="964" actId="790"/>
          <ac:spMkLst>
            <pc:docMk/>
            <pc:sldMk cId="2920488226" sldId="261"/>
            <ac:spMk id="2" creationId="{4469180B-C616-6134-E16A-79CE0120F7C0}"/>
          </ac:spMkLst>
        </pc:spChg>
        <pc:spChg chg="mod">
          <ac:chgData name="Audric Siguret" userId="e5dbb46c983bb4be" providerId="LiveId" clId="{F9F78548-C97C-464F-A78D-269A85416A9C}" dt="2023-05-04T12:09:45.373" v="966" actId="313"/>
          <ac:spMkLst>
            <pc:docMk/>
            <pc:sldMk cId="2920488226" sldId="261"/>
            <ac:spMk id="3" creationId="{294C9E3B-72D1-A845-4987-0B5469616E5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380299B-6B49-4F89-AF50-48B414E28CF2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D9B2AF8-B089-4E2D-BB21-DABCA01D2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721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299B-6B49-4F89-AF50-48B414E28CF2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2AF8-B089-4E2D-BB21-DABCA01D2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859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380299B-6B49-4F89-AF50-48B414E28CF2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D9B2AF8-B089-4E2D-BB21-DABCA01D2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317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380299B-6B49-4F89-AF50-48B414E28CF2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D9B2AF8-B089-4E2D-BB21-DABCA01D29E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8434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380299B-6B49-4F89-AF50-48B414E28CF2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D9B2AF8-B089-4E2D-BB21-DABCA01D2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824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299B-6B49-4F89-AF50-48B414E28CF2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2AF8-B089-4E2D-BB21-DABCA01D2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258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299B-6B49-4F89-AF50-48B414E28CF2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2AF8-B089-4E2D-BB21-DABCA01D2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986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299B-6B49-4F89-AF50-48B414E28CF2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2AF8-B089-4E2D-BB21-DABCA01D2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627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380299B-6B49-4F89-AF50-48B414E28CF2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D9B2AF8-B089-4E2D-BB21-DABCA01D2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327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299B-6B49-4F89-AF50-48B414E28CF2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2AF8-B089-4E2D-BB21-DABCA01D2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782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380299B-6B49-4F89-AF50-48B414E28CF2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D9B2AF8-B089-4E2D-BB21-DABCA01D2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55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299B-6B49-4F89-AF50-48B414E28CF2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2AF8-B089-4E2D-BB21-DABCA01D2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55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299B-6B49-4F89-AF50-48B414E28CF2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2AF8-B089-4E2D-BB21-DABCA01D2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24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299B-6B49-4F89-AF50-48B414E28CF2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2AF8-B089-4E2D-BB21-DABCA01D2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870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299B-6B49-4F89-AF50-48B414E28CF2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2AF8-B089-4E2D-BB21-DABCA01D2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136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299B-6B49-4F89-AF50-48B414E28CF2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2AF8-B089-4E2D-BB21-DABCA01D2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036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299B-6B49-4F89-AF50-48B414E28CF2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2AF8-B089-4E2D-BB21-DABCA01D2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834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0299B-6B49-4F89-AF50-48B414E28CF2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B2AF8-B089-4E2D-BB21-DABCA01D29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1245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48DAA-381B-B688-5439-09D5F7887A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Comment fonctionne un Ordinateur?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3146B-2306-1F08-2326-E30AA60030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9301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64E39-3361-64DC-CA8D-2C4264939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Amorce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92D91-32B0-3F8E-FD07-247ACDCB1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ordinateur c’est plusieurs composant: </a:t>
            </a:r>
          </a:p>
          <a:p>
            <a:pPr lvl="1"/>
            <a:r>
              <a:rPr lang="fr-FR" dirty="0"/>
              <a:t>Alimentation</a:t>
            </a:r>
          </a:p>
          <a:p>
            <a:pPr lvl="1"/>
            <a:r>
              <a:rPr lang="fr-FR" dirty="0"/>
              <a:t>Carte mère </a:t>
            </a:r>
          </a:p>
          <a:p>
            <a:pPr lvl="1"/>
            <a:r>
              <a:rPr lang="fr-FR" dirty="0"/>
              <a:t>Ram </a:t>
            </a:r>
          </a:p>
          <a:p>
            <a:pPr lvl="1"/>
            <a:r>
              <a:rPr lang="fr-FR" dirty="0"/>
              <a:t>Cpu </a:t>
            </a:r>
          </a:p>
          <a:p>
            <a:pPr lvl="1"/>
            <a:r>
              <a:rPr lang="fr-FR" dirty="0"/>
              <a:t>(carte graphique)</a:t>
            </a:r>
          </a:p>
          <a:p>
            <a:pPr lvl="1"/>
            <a:r>
              <a:rPr lang="fr-FR" dirty="0"/>
              <a:t>Disk dur</a:t>
            </a:r>
          </a:p>
          <a:p>
            <a:pPr lvl="1"/>
            <a:r>
              <a:rPr lang="fr-FR" dirty="0"/>
              <a:t>…</a:t>
            </a:r>
          </a:p>
          <a:p>
            <a:r>
              <a:rPr lang="fr-FR" dirty="0"/>
              <a:t>Nous allons nous concentrer sur la partie principale qui est le Cpu le cerveaux.</a:t>
            </a:r>
          </a:p>
          <a:p>
            <a:r>
              <a:rPr lang="fr-FR" dirty="0"/>
              <a:t>Même si les autres sont essentiel au bon fonctionnement de l’</a:t>
            </a:r>
            <a:r>
              <a:rPr lang="fr-FR" dirty="0" err="1"/>
              <a:t>ordinatuer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7196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709F6-A2C8-0B7E-3FC9-BBD101B39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EF80E-0930-F728-985A-89D3A3E8B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038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42B92-A398-929F-F465-3165B8B2F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AF955-D92E-EA5E-E1D5-04A43D8AE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(bref historique)</a:t>
            </a:r>
          </a:p>
          <a:p>
            <a:r>
              <a:rPr lang="fr-FR" dirty="0"/>
              <a:t>Fonctionnement CPU (Alu, Bus, Ram)</a:t>
            </a:r>
          </a:p>
          <a:p>
            <a:r>
              <a:rPr lang="fr-FR" dirty="0"/>
              <a:t>Ensemble d’instruction</a:t>
            </a:r>
          </a:p>
          <a:p>
            <a:r>
              <a:rPr lang="fr-FR" dirty="0" err="1"/>
              <a:t>Implementation</a:t>
            </a:r>
            <a:r>
              <a:rPr lang="fr-FR" dirty="0"/>
              <a:t> dans Minecraft </a:t>
            </a:r>
          </a:p>
          <a:p>
            <a:r>
              <a:rPr lang="fr-FR" dirty="0" err="1"/>
              <a:t>Execution</a:t>
            </a:r>
            <a:r>
              <a:rPr lang="fr-FR" dirty="0"/>
              <a:t> d’un algo (</a:t>
            </a:r>
            <a:r>
              <a:rPr lang="fr-FR" dirty="0" err="1"/>
              <a:t>recursif</a:t>
            </a:r>
            <a:r>
              <a:rPr lang="fr-FR" dirty="0"/>
              <a:t>)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1077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CEAF5-7901-03FE-32C0-781AD0A1D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CPu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70BAB-91CB-F324-1328-F18E7A3CD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Architecture: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832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9180B-C616-6134-E16A-79CE0120F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Ensemble d’instruction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C9E3B-72D1-A845-4987-0B5469616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Permettent de contrôler le Cpu avec les différents composants affin de lui faire exécuter le programme que l’on souhaite</a:t>
            </a:r>
          </a:p>
        </p:txBody>
      </p:sp>
    </p:spTree>
    <p:extLst>
      <p:ext uri="{BB962C8B-B14F-4D97-AF65-F5344CB8AC3E}">
        <p14:creationId xmlns:p14="http://schemas.microsoft.com/office/powerpoint/2010/main" val="292048822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23</TotalTime>
  <Words>100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Comment fonctionne un Ordinateur?</vt:lpstr>
      <vt:lpstr>Amorce</vt:lpstr>
      <vt:lpstr>Intro</vt:lpstr>
      <vt:lpstr>Plan</vt:lpstr>
      <vt:lpstr>CPu</vt:lpstr>
      <vt:lpstr>Ensemble d’instruction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Comment fonctionne un Ordinateur?</dc:title>
  <dc:creator>Audric Siguret</dc:creator>
  <cp:lastModifiedBy>Audric Siguret</cp:lastModifiedBy>
  <cp:revision>1</cp:revision>
  <dcterms:created xsi:type="dcterms:W3CDTF">2023-04-30T11:49:12Z</dcterms:created>
  <dcterms:modified xsi:type="dcterms:W3CDTF">2023-05-04T12:10:08Z</dcterms:modified>
</cp:coreProperties>
</file>