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228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8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0"/>
            <a:ext cx="10363200" cy="79586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3"/>
            <a:ext cx="9144000" cy="55192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17084"/>
            <a:ext cx="2628900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217084"/>
            <a:ext cx="7734300" cy="1937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699132"/>
            <a:ext cx="10515600" cy="950912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298215"/>
            <a:ext cx="10515600" cy="500062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17"/>
            <a:ext cx="51816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17"/>
            <a:ext cx="51816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89"/>
            <a:ext cx="1051560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77"/>
            <a:ext cx="5157787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0"/>
            <a:ext cx="5157787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603877"/>
            <a:ext cx="5183188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8350250"/>
            <a:ext cx="5183188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2"/>
            <a:ext cx="6172200" cy="162454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2"/>
            <a:ext cx="6172200" cy="162454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89"/>
            <a:ext cx="105156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17"/>
            <a:ext cx="105156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608C-DAE6-4AE6-80B7-FEE92B794E7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08FA-AFB7-4AD0-8195-08C30DE4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Elbow Connector 81"/>
          <p:cNvCxnSpPr>
            <a:endCxn id="83" idx="3"/>
          </p:cNvCxnSpPr>
          <p:nvPr/>
        </p:nvCxnSpPr>
        <p:spPr>
          <a:xfrm rot="16200000" flipH="1">
            <a:off x="6093106" y="7428812"/>
            <a:ext cx="811284" cy="109256"/>
          </a:xfrm>
          <a:prstGeom prst="bentConnector4">
            <a:avLst>
              <a:gd name="adj1" fmla="val 17279"/>
              <a:gd name="adj2" fmla="val 25885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2"/>
          </p:cNvCxnSpPr>
          <p:nvPr/>
        </p:nvCxnSpPr>
        <p:spPr>
          <a:xfrm>
            <a:off x="1043796" y="1637430"/>
            <a:ext cx="6737" cy="118159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2672" y="827346"/>
            <a:ext cx="152687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InputHandler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980" y="1268098"/>
            <a:ext cx="79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6449" y="1815873"/>
            <a:ext cx="263216" cy="10567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41604" y="1196679"/>
            <a:ext cx="56512" cy="122566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5342" y="1815873"/>
            <a:ext cx="241538" cy="194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88526" y="827347"/>
            <a:ext cx="142335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MainMenu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282953" y="1196680"/>
            <a:ext cx="58407" cy="122566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3495" y="1798621"/>
            <a:ext cx="241987" cy="10584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uxfactor.files.wordpress.com/2012/12/stick-fig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7" y="466098"/>
            <a:ext cx="1015228" cy="9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H="1" flipV="1">
            <a:off x="1164565" y="5086040"/>
            <a:ext cx="5032984" cy="37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56462" y="4684666"/>
            <a:ext cx="134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opens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75925" y="3135750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openMenu</a:t>
            </a:r>
            <a:r>
              <a:rPr lang="en-US" dirty="0"/>
              <a:t>] </a:t>
            </a:r>
            <a:r>
              <a:rPr lang="en-US" dirty="0" err="1" smtClean="0"/>
              <a:t>handler.openMenu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34" name="Elbow Connector 1033"/>
          <p:cNvCxnSpPr>
            <a:endCxn id="47" idx="3"/>
          </p:cNvCxnSpPr>
          <p:nvPr/>
        </p:nvCxnSpPr>
        <p:spPr>
          <a:xfrm rot="16200000" flipH="1">
            <a:off x="6178426" y="3962753"/>
            <a:ext cx="663362" cy="109255"/>
          </a:xfrm>
          <a:prstGeom prst="bentConnector4">
            <a:avLst>
              <a:gd name="adj1" fmla="val 21132"/>
              <a:gd name="adj2" fmla="val 24647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08817" y="3966059"/>
            <a:ext cx="255918" cy="766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153050" y="8162445"/>
            <a:ext cx="5044499" cy="118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65117" y="7813195"/>
            <a:ext cx="27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“Scores” tab </a:t>
            </a:r>
            <a:r>
              <a:rPr lang="en-US" dirty="0"/>
              <a:t>highlighted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08349" y="9865415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openMenu</a:t>
            </a:r>
            <a:r>
              <a:rPr lang="en-US" dirty="0"/>
              <a:t>] </a:t>
            </a:r>
            <a:r>
              <a:rPr lang="en-US" dirty="0" err="1" smtClean="0"/>
              <a:t>handler.openMenu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4" name="Elbow Connector 73"/>
          <p:cNvCxnSpPr>
            <a:endCxn id="75" idx="3"/>
          </p:cNvCxnSpPr>
          <p:nvPr/>
        </p:nvCxnSpPr>
        <p:spPr>
          <a:xfrm rot="16200000" flipH="1">
            <a:off x="6065135" y="10754910"/>
            <a:ext cx="889944" cy="109255"/>
          </a:xfrm>
          <a:prstGeom prst="bentConnector4">
            <a:avLst>
              <a:gd name="adj1" fmla="val 15752"/>
              <a:gd name="adj2" fmla="val 2054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282953" y="10644926"/>
            <a:ext cx="281782" cy="121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1164566" y="11747218"/>
            <a:ext cx="5032983" cy="53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64556" y="11302989"/>
            <a:ext cx="24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“Scores” menu </a:t>
            </a:r>
            <a:r>
              <a:rPr lang="en-US" dirty="0"/>
              <a:t>opens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94291" y="6823318"/>
            <a:ext cx="33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highlightMenu</a:t>
            </a:r>
            <a:r>
              <a:rPr lang="en-US" dirty="0"/>
              <a:t>] </a:t>
            </a:r>
            <a:r>
              <a:rPr lang="en-US" dirty="0" err="1" smtClean="0"/>
              <a:t>onSelect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312670" y="7358157"/>
            <a:ext cx="240706" cy="1061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2820350" y="2439817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0031" y="1696708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signal(‘esc’)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4565" y="2066040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52933" y="1696709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keyPressed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isKeyDown</a:t>
            </a:r>
            <a:r>
              <a:rPr lang="en-US" dirty="0" smtClean="0"/>
              <a:t>(‘esc’)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83085" y="2467636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37192" y="3089584"/>
            <a:ext cx="30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keyPressed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(‘esc’)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096880" y="3570051"/>
            <a:ext cx="3117063" cy="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62316" y="5335083"/>
            <a:ext cx="241538" cy="194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357005" y="5215918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signal(‘s’)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71539" y="5585250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59907" y="5215919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highlightMenu</a:t>
            </a:r>
            <a:r>
              <a:rPr lang="en-US" dirty="0" smtClean="0"/>
              <a:t> = </a:t>
            </a:r>
            <a:r>
              <a:rPr lang="en-US" dirty="0" err="1" smtClean="0"/>
              <a:t>isKeyDown</a:t>
            </a:r>
            <a:r>
              <a:rPr lang="en-US" dirty="0" smtClean="0"/>
              <a:t>(‘s’)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90059" y="5986846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90116" y="6441266"/>
            <a:ext cx="308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highlightMenu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(‘s’)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103854" y="7089261"/>
            <a:ext cx="3117063" cy="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2826799" y="5965342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56897" y="8453381"/>
            <a:ext cx="241538" cy="194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351586" y="8334216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</a:t>
            </a:r>
            <a:r>
              <a:rPr lang="en-US" dirty="0" err="1" smtClean="0"/>
              <a:t>etr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66120" y="8703548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54488" y="8334217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openMenu</a:t>
            </a:r>
            <a:r>
              <a:rPr lang="en-US" dirty="0" smtClean="0"/>
              <a:t> = </a:t>
            </a:r>
            <a:r>
              <a:rPr lang="en-US" dirty="0" err="1" smtClean="0"/>
              <a:t>isKeyDown</a:t>
            </a:r>
            <a:r>
              <a:rPr lang="en-US" dirty="0" smtClean="0"/>
              <a:t>(‘</a:t>
            </a:r>
            <a:r>
              <a:rPr lang="en-US" dirty="0" err="1" smtClean="0"/>
              <a:t>etr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984640" y="9105144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126254" y="9762854"/>
            <a:ext cx="30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openMenu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</a:t>
            </a:r>
            <a:r>
              <a:rPr lang="en-US" dirty="0" err="1" smtClean="0"/>
              <a:t>etr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3098435" y="10207559"/>
            <a:ext cx="3117063" cy="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2821380" y="9083640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2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Elbow Connector 81"/>
          <p:cNvCxnSpPr/>
          <p:nvPr/>
        </p:nvCxnSpPr>
        <p:spPr>
          <a:xfrm rot="16200000" flipH="1">
            <a:off x="2800605" y="8302004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772669" y="6795861"/>
            <a:ext cx="663362" cy="109255"/>
          </a:xfrm>
          <a:prstGeom prst="bentConnector4">
            <a:avLst>
              <a:gd name="adj1" fmla="val 43128"/>
              <a:gd name="adj2" fmla="val 14764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8801972" y="5236042"/>
            <a:ext cx="663362" cy="109255"/>
          </a:xfrm>
          <a:prstGeom prst="bentConnector4">
            <a:avLst>
              <a:gd name="adj1" fmla="val 21132"/>
              <a:gd name="adj2" fmla="val 16278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2820350" y="2439817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6" idx="2"/>
          </p:cNvCxnSpPr>
          <p:nvPr/>
        </p:nvCxnSpPr>
        <p:spPr>
          <a:xfrm flipH="1">
            <a:off x="1043244" y="1637430"/>
            <a:ext cx="552" cy="14199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12672" y="827346"/>
            <a:ext cx="152687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InputHandler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980" y="1268098"/>
            <a:ext cx="79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170" y="1815873"/>
            <a:ext cx="272397" cy="1308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41604" y="1196679"/>
            <a:ext cx="95588" cy="14639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266" y="1815874"/>
            <a:ext cx="265613" cy="20485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788" y="827347"/>
            <a:ext cx="142335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:Entity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2215" y="1196680"/>
            <a:ext cx="63458" cy="146399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73182" y="1798621"/>
            <a:ext cx="251563" cy="12812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2" descr="https://uxfactor.files.wordpress.com/2012/12/stick-fig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7" y="466098"/>
            <a:ext cx="1015228" cy="9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50031" y="1696708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signal(‘1’)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64565" y="2066040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2933" y="1696709"/>
            <a:ext cx="27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keyPressed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isKeyDown</a:t>
            </a:r>
            <a:r>
              <a:rPr lang="en-US" dirty="0" smtClean="0"/>
              <a:t>(‘1’)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0481" y="3382891"/>
            <a:ext cx="2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switchCharacter</a:t>
            </a:r>
            <a:r>
              <a:rPr lang="en-US" dirty="0" smtClean="0"/>
              <a:t>(‘rat’)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156660" y="5928391"/>
            <a:ext cx="2786323" cy="86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77011" y="4379187"/>
            <a:ext cx="157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*[every frame] </a:t>
            </a:r>
            <a:r>
              <a:rPr lang="en-US" dirty="0" err="1" smtClean="0"/>
              <a:t>tickHealth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81557" y="6178544"/>
            <a:ext cx="4682358" cy="43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3351" y="5737901"/>
            <a:ext cx="29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indicator decreases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5072" y="-4669214"/>
            <a:ext cx="152687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InputHandler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8202" y="827346"/>
            <a:ext cx="1791834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PlayerBehavior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>
            <a:off x="9084119" y="1473677"/>
            <a:ext cx="41184" cy="147228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83085" y="2467636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3109396" y="3514000"/>
            <a:ext cx="2787563" cy="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37192" y="3089584"/>
            <a:ext cx="30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keyPressed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(‘1’)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74798" y="3272736"/>
            <a:ext cx="214405" cy="39160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119462" y="3793957"/>
            <a:ext cx="2855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176609" y="4305900"/>
            <a:ext cx="2786323" cy="86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66428" y="3949860"/>
            <a:ext cx="27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becomes rat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64565" y="4662177"/>
            <a:ext cx="4716445" cy="401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4505" y="4306137"/>
            <a:ext cx="27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becomes rat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72506" y="5269851"/>
            <a:ext cx="24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player.health</a:t>
            </a:r>
            <a:r>
              <a:rPr lang="en-US" dirty="0" smtClean="0"/>
              <a:t> = </a:t>
            </a:r>
            <a:r>
              <a:rPr lang="en-US" dirty="0" err="1" smtClean="0"/>
              <a:t>player.health</a:t>
            </a:r>
            <a:r>
              <a:rPr lang="en-US" dirty="0" smtClean="0"/>
              <a:t> - 5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286885" y="6484685"/>
            <a:ext cx="14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 food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93328" y="7659048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signal(‘w’)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9250" y="8028380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31267" y="7639204"/>
            <a:ext cx="252895" cy="1952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109396" y="7538819"/>
            <a:ext cx="246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keyPressed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isKeyDown</a:t>
            </a:r>
            <a:r>
              <a:rPr lang="en-US" dirty="0" smtClean="0"/>
              <a:t>(‘w’)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934156" y="8329823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/>
          <p:nvPr/>
        </p:nvCxnSpPr>
        <p:spPr>
          <a:xfrm flipV="1">
            <a:off x="3107145" y="9345173"/>
            <a:ext cx="2787563" cy="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15485" y="8920757"/>
            <a:ext cx="30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keyPressed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(‘w’)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87113" y="9222221"/>
            <a:ext cx="2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126094" y="9633287"/>
            <a:ext cx="2855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924577" y="8604555"/>
            <a:ext cx="315988" cy="60063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6123009" y="10487294"/>
            <a:ext cx="2786323" cy="86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147906" y="10737447"/>
            <a:ext cx="4682358" cy="43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39700" y="10296804"/>
            <a:ext cx="29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moves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513857" y="10076227"/>
            <a:ext cx="2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moves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9486018" y="7540854"/>
            <a:ext cx="988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0474054" y="7538819"/>
            <a:ext cx="8178" cy="34976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572388" y="11036442"/>
            <a:ext cx="90984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06954" y="8986956"/>
            <a:ext cx="156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until player is on top of food</a:t>
            </a:r>
            <a:endParaRPr lang="en-US" dirty="0"/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2825788" y="11944862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18511" y="11301906"/>
            <a:ext cx="12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signal(‘x’)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174433" y="11671238"/>
            <a:ext cx="1690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856450" y="11282062"/>
            <a:ext cx="252895" cy="1952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134579" y="11181677"/>
            <a:ext cx="246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keyPressed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isKeyDown</a:t>
            </a:r>
            <a:r>
              <a:rPr lang="en-US" dirty="0" smtClean="0"/>
              <a:t>(‘x’)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959339" y="11972681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3132328" y="12988031"/>
            <a:ext cx="2787563" cy="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69852" y="12563615"/>
            <a:ext cx="30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keyPressed</a:t>
            </a:r>
            <a:r>
              <a:rPr lang="en-US" dirty="0" smtClean="0"/>
              <a:t>] </a:t>
            </a:r>
            <a:r>
              <a:rPr lang="en-US" dirty="0" err="1" smtClean="0"/>
              <a:t>onKeyDown</a:t>
            </a:r>
            <a:r>
              <a:rPr lang="en-US" dirty="0" smtClean="0"/>
              <a:t>(‘x’)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412297" y="12865079"/>
            <a:ext cx="245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eatFood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151277" y="13276145"/>
            <a:ext cx="2855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6148192" y="14130152"/>
            <a:ext cx="2786323" cy="86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173089" y="14380305"/>
            <a:ext cx="4682358" cy="43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64883" y="13939662"/>
            <a:ext cx="29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indicator increases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20947" y="13488135"/>
            <a:ext cx="24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player.health</a:t>
            </a:r>
            <a:r>
              <a:rPr lang="en-US" dirty="0" smtClean="0"/>
              <a:t> = </a:t>
            </a:r>
            <a:r>
              <a:rPr lang="en-US" dirty="0" err="1" smtClean="0"/>
              <a:t>player.health</a:t>
            </a:r>
            <a:r>
              <a:rPr lang="en-US" dirty="0" smtClean="0"/>
              <a:t> + 100</a:t>
            </a:r>
            <a:endParaRPr lang="en-US" dirty="0"/>
          </a:p>
        </p:txBody>
      </p:sp>
      <p:cxnSp>
        <p:nvCxnSpPr>
          <p:cNvPr id="133" name="Elbow Connector 132"/>
          <p:cNvCxnSpPr/>
          <p:nvPr/>
        </p:nvCxnSpPr>
        <p:spPr>
          <a:xfrm rot="16200000" flipH="1">
            <a:off x="8960694" y="13491591"/>
            <a:ext cx="663362" cy="109255"/>
          </a:xfrm>
          <a:prstGeom prst="bentConnector4">
            <a:avLst>
              <a:gd name="adj1" fmla="val 21132"/>
              <a:gd name="adj2" fmla="val 16548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269485" y="12932692"/>
            <a:ext cx="2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boostHealth</a:t>
            </a:r>
            <a:r>
              <a:rPr lang="en-US" dirty="0" smtClean="0"/>
              <a:t>(100)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9094245" y="13519410"/>
            <a:ext cx="232679" cy="638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289" y="7363838"/>
            <a:ext cx="11138171" cy="7091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98926"/>
            <a:ext cx="10515600" cy="4418543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0"/>
          <a:stretch/>
        </p:blipFill>
        <p:spPr bwMode="auto">
          <a:xfrm>
            <a:off x="5919486" y="9462657"/>
            <a:ext cx="5500786" cy="451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8289" y="7363836"/>
            <a:ext cx="291830" cy="7091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8289" y="7363836"/>
            <a:ext cx="11138172" cy="32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3"/>
          </p:cNvCxnSpPr>
          <p:nvPr/>
        </p:nvCxnSpPr>
        <p:spPr>
          <a:xfrm>
            <a:off x="418289" y="10909570"/>
            <a:ext cx="111381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6315" y="7363838"/>
            <a:ext cx="496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UR-06: Eat food to regain health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53908" y="9688748"/>
            <a:ext cx="1143777" cy="797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543537" y="12264543"/>
            <a:ext cx="1741001" cy="16755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14402" y="8480086"/>
            <a:ext cx="1877438" cy="8171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0316" y="8553044"/>
            <a:ext cx="16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presses 1, 2, or 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3025" y="12244570"/>
            <a:ext cx="1650461" cy="13157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42697" y="12360028"/>
            <a:ext cx="161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active character to player’s selection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471256" y="12244570"/>
            <a:ext cx="1650461" cy="13157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62853" y="12280363"/>
            <a:ext cx="161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health begins to decrease with time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60908" y="8521428"/>
            <a:ext cx="1877438" cy="8171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94956" y="8580071"/>
            <a:ext cx="18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sees decreasing health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2673486" y="12902464"/>
            <a:ext cx="797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39" idx="2"/>
          </p:cNvCxnSpPr>
          <p:nvPr/>
        </p:nvCxnSpPr>
        <p:spPr>
          <a:xfrm flipV="1">
            <a:off x="4296487" y="9338551"/>
            <a:ext cx="3140" cy="290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31" idx="0"/>
          </p:cNvCxnSpPr>
          <p:nvPr/>
        </p:nvCxnSpPr>
        <p:spPr>
          <a:xfrm rot="16200000" flipH="1">
            <a:off x="-1199278" y="9197035"/>
            <a:ext cx="5085013" cy="1010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56237" y="6584271"/>
            <a:ext cx="763926" cy="5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0285" y="6642913"/>
            <a:ext cx="7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8" name="Elbow Connector 57"/>
          <p:cNvCxnSpPr>
            <a:endCxn id="25" idx="0"/>
          </p:cNvCxnSpPr>
          <p:nvPr/>
        </p:nvCxnSpPr>
        <p:spPr>
          <a:xfrm>
            <a:off x="843166" y="7984091"/>
            <a:ext cx="1009955" cy="4959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53910" y="9803643"/>
            <a:ext cx="114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sees food</a:t>
            </a:r>
            <a:endParaRPr lang="en-US" dirty="0"/>
          </a:p>
        </p:txBody>
      </p:sp>
      <p:cxnSp>
        <p:nvCxnSpPr>
          <p:cNvPr id="63" name="Elbow Connector 62"/>
          <p:cNvCxnSpPr>
            <a:stCxn id="40" idx="3"/>
            <a:endCxn id="11" idx="0"/>
          </p:cNvCxnSpPr>
          <p:nvPr/>
        </p:nvCxnSpPr>
        <p:spPr>
          <a:xfrm flipH="1">
            <a:off x="5225797" y="8903237"/>
            <a:ext cx="12549" cy="785511"/>
          </a:xfrm>
          <a:prstGeom prst="bentConnector4">
            <a:avLst>
              <a:gd name="adj1" fmla="val -1821659"/>
              <a:gd name="adj2" fmla="val 705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814320" y="8523700"/>
            <a:ext cx="1143777" cy="797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6868" y="8460869"/>
            <a:ext cx="114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moves to food</a:t>
            </a:r>
            <a:endParaRPr lang="en-US" dirty="0"/>
          </a:p>
        </p:txBody>
      </p:sp>
      <p:cxnSp>
        <p:nvCxnSpPr>
          <p:cNvPr id="70" name="Elbow Connector 69"/>
          <p:cNvCxnSpPr>
            <a:stCxn id="62" idx="3"/>
            <a:endCxn id="69" idx="2"/>
          </p:cNvCxnSpPr>
          <p:nvPr/>
        </p:nvCxnSpPr>
        <p:spPr>
          <a:xfrm flipV="1">
            <a:off x="5797685" y="9321369"/>
            <a:ext cx="601071" cy="8054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52619" y="12654869"/>
            <a:ext cx="14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player colliding with food?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69" idx="2"/>
            <a:endCxn id="12" idx="0"/>
          </p:cNvCxnSpPr>
          <p:nvPr/>
        </p:nvCxnSpPr>
        <p:spPr>
          <a:xfrm>
            <a:off x="6398756" y="9384199"/>
            <a:ext cx="15282" cy="288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/>
          <p:cNvSpPr/>
          <p:nvPr/>
        </p:nvSpPr>
        <p:spPr>
          <a:xfrm>
            <a:off x="7782128" y="9199375"/>
            <a:ext cx="3686783" cy="158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8" t="1463" r="21691" b="80426"/>
          <a:stretch/>
        </p:blipFill>
        <p:spPr bwMode="auto">
          <a:xfrm>
            <a:off x="8922052" y="8808111"/>
            <a:ext cx="1605065" cy="81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/>
          <p:cNvCxnSpPr>
            <a:endCxn id="83" idx="2"/>
          </p:cNvCxnSpPr>
          <p:nvPr/>
        </p:nvCxnSpPr>
        <p:spPr>
          <a:xfrm flipV="1">
            <a:off x="9717931" y="9625236"/>
            <a:ext cx="6654" cy="146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3"/>
            <a:endCxn id="95" idx="1"/>
          </p:cNvCxnSpPr>
          <p:nvPr/>
        </p:nvCxnSpPr>
        <p:spPr>
          <a:xfrm flipV="1">
            <a:off x="10527117" y="9181832"/>
            <a:ext cx="1122838" cy="3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1649955" y="8903237"/>
            <a:ext cx="763926" cy="5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684003" y="8997166"/>
            <a:ext cx="7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49" name="TextBox 1048"/>
          <p:cNvSpPr txBox="1"/>
          <p:nvPr/>
        </p:nvSpPr>
        <p:spPr>
          <a:xfrm rot="16200000">
            <a:off x="52182" y="12567761"/>
            <a:ext cx="101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0447" y="9111120"/>
            <a:ext cx="101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4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7550</TotalTime>
  <Words>245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Randall</dc:creator>
  <cp:lastModifiedBy>Audrey Randall</cp:lastModifiedBy>
  <cp:revision>45</cp:revision>
  <dcterms:created xsi:type="dcterms:W3CDTF">2017-10-19T23:33:06Z</dcterms:created>
  <dcterms:modified xsi:type="dcterms:W3CDTF">2017-10-26T15:43:11Z</dcterms:modified>
</cp:coreProperties>
</file>