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EC4ABF5-15FA-4632-8805-BF1A46C3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7396C5-8DEA-406F-A0E8-2187C1329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6A69-6954-442F-95F0-1750C541F79A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E5B3AD-C682-456E-9138-0448F8137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CHMIEL Audrey | DONIER Marie | ESILV A4 - DIA1 – Python for data analysis project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4FEC12-2F39-4580-ABC8-9859E50C88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734B-D23F-4589-A001-CF6D38A119F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680B-73F4-4CB8-90FB-DD7EB4DD57B2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CHMIEL Audrey | DONIER Marie | ESILV A4 - DIA1 – Python for data analysis project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006E8-5B13-42AB-81CF-B1C22C996A56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09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5AC44C-9CFA-4E42-A090-4891AACF1AD3}"/>
              </a:ext>
            </a:extLst>
          </p:cNvPr>
          <p:cNvSpPr txBox="1"/>
          <p:nvPr userDrawn="1"/>
        </p:nvSpPr>
        <p:spPr>
          <a:xfrm>
            <a:off x="0" y="6538912"/>
            <a:ext cx="7777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chemeClr val="bg1"/>
                </a:solidFill>
              </a:rPr>
              <a:t>CHMIEL Audrey | DONIER Marie | ESILV A4 - DIA1 – Python </a:t>
            </a:r>
            <a:r>
              <a:rPr lang="es-ES" sz="1400" i="1" dirty="0" err="1">
                <a:solidFill>
                  <a:schemeClr val="bg1"/>
                </a:solidFill>
              </a:rPr>
              <a:t>for</a:t>
            </a:r>
            <a:r>
              <a:rPr lang="es-ES" sz="1400" i="1" dirty="0">
                <a:solidFill>
                  <a:schemeClr val="bg1"/>
                </a:solidFill>
              </a:rPr>
              <a:t> data </a:t>
            </a:r>
            <a:r>
              <a:rPr lang="es-ES" sz="1400" i="1" dirty="0" err="1">
                <a:solidFill>
                  <a:schemeClr val="bg1"/>
                </a:solidFill>
              </a:rPr>
              <a:t>analysis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project</a:t>
            </a:r>
            <a:endParaRPr lang="es-E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A7453-7718-428F-BCDA-397850F4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1653" y="685801"/>
            <a:ext cx="4366617" cy="30462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Python </a:t>
            </a:r>
            <a:r>
              <a:rPr lang="es-ES" dirty="0" err="1">
                <a:solidFill>
                  <a:schemeClr val="bg2"/>
                </a:solidFill>
              </a:rPr>
              <a:t>For</a:t>
            </a:r>
            <a:r>
              <a:rPr lang="es-ES" dirty="0">
                <a:solidFill>
                  <a:schemeClr val="bg2"/>
                </a:solidFill>
              </a:rPr>
              <a:t> Data </a:t>
            </a:r>
            <a:r>
              <a:rPr lang="es-ES" dirty="0" err="1">
                <a:solidFill>
                  <a:schemeClr val="bg2"/>
                </a:solidFill>
              </a:rPr>
              <a:t>Analysis</a:t>
            </a:r>
            <a:r>
              <a:rPr lang="es-ES" dirty="0">
                <a:solidFill>
                  <a:schemeClr val="bg2"/>
                </a:solidFill>
              </a:rPr>
              <a:t> Project</a:t>
            </a:r>
            <a:br>
              <a:rPr lang="es-ES" dirty="0">
                <a:solidFill>
                  <a:schemeClr val="bg2"/>
                </a:solidFill>
              </a:rPr>
            </a:b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5A724-FCDD-4750-B5A1-9C692200D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761" y="3861582"/>
            <a:ext cx="4724399" cy="20574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p</a:t>
            </a:r>
            <a:r>
              <a:rPr lang="es-ES" i="1" dirty="0" err="1">
                <a:solidFill>
                  <a:schemeClr val="bg1"/>
                </a:solidFill>
              </a:rPr>
              <a:t>roject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made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by</a:t>
            </a:r>
            <a:r>
              <a:rPr lang="es-ES" i="1" dirty="0">
                <a:solidFill>
                  <a:schemeClr val="bg1"/>
                </a:solidFill>
              </a:rPr>
              <a:t> </a:t>
            </a:r>
          </a:p>
          <a:p>
            <a:r>
              <a:rPr lang="es-ES" i="1" dirty="0">
                <a:solidFill>
                  <a:schemeClr val="bg1"/>
                </a:solidFill>
              </a:rPr>
              <a:t>CHMIEL Audrey and DONIER Marie  ESILV A4 - DIA1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157D2-7F24-4F66-BE80-3E45C87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1376979"/>
            <a:ext cx="4090498" cy="41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3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725734"/>
            <a:ext cx="8442246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4.1 </a:t>
            </a:r>
            <a:r>
              <a:rPr lang="es-ES" sz="2200" b="1" dirty="0" err="1"/>
              <a:t>Visualizations</a:t>
            </a:r>
            <a:r>
              <a:rPr lang="es-ES" sz="2200" b="1" dirty="0"/>
              <a:t> </a:t>
            </a:r>
            <a:r>
              <a:rPr lang="es-ES" sz="2200" b="1" dirty="0" err="1"/>
              <a:t>based</a:t>
            </a:r>
            <a:r>
              <a:rPr lang="es-ES" sz="2200" b="1" dirty="0"/>
              <a:t> </a:t>
            </a:r>
            <a:r>
              <a:rPr lang="es-ES" sz="2200" b="1" dirty="0" err="1"/>
              <a:t>on</a:t>
            </a:r>
            <a:r>
              <a:rPr lang="es-ES" sz="2200" b="1" dirty="0"/>
              <a:t> time variables</a:t>
            </a:r>
            <a:endParaRPr lang="es-ES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DE3BE-BD50-4A71-9338-10253ECE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15" y="3286954"/>
            <a:ext cx="4974185" cy="24870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291A25-0532-4DD6-9090-30E2A5D6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600200"/>
            <a:ext cx="6867525" cy="3657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08F83-5978-453E-9A17-8A42E0E8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1562100"/>
            <a:ext cx="6972300" cy="3733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99AFEE-C634-4243-AE13-F6C87F125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410" y="1773848"/>
            <a:ext cx="56292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725734"/>
            <a:ext cx="8442246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4.1 </a:t>
            </a:r>
            <a:r>
              <a:rPr lang="es-ES" sz="2200" b="1" dirty="0" err="1"/>
              <a:t>Visualizations</a:t>
            </a:r>
            <a:r>
              <a:rPr lang="es-ES" sz="2200" b="1" dirty="0"/>
              <a:t> </a:t>
            </a:r>
            <a:r>
              <a:rPr lang="es-ES" sz="2200" b="1" dirty="0" err="1"/>
              <a:t>based</a:t>
            </a:r>
            <a:r>
              <a:rPr lang="es-ES" sz="2200" b="1" dirty="0"/>
              <a:t> </a:t>
            </a:r>
            <a:r>
              <a:rPr lang="es-ES" sz="2200" b="1" dirty="0" err="1"/>
              <a:t>on</a:t>
            </a:r>
            <a:r>
              <a:rPr lang="es-ES" sz="2200" b="1" dirty="0"/>
              <a:t> time variables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04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28A163-BB85-4FB3-846E-65BDEFE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3" y="1043389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E4563-F67D-4F3A-BB9E-119106A2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1. </a:t>
            </a:r>
            <a:r>
              <a:rPr lang="es-ES" dirty="0" err="1"/>
              <a:t>Introduction</a:t>
            </a:r>
            <a:r>
              <a:rPr lang="es-ES" dirty="0"/>
              <a:t>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Importation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 Data </a:t>
            </a:r>
            <a:r>
              <a:rPr lang="es-ES" dirty="0" err="1"/>
              <a:t>Exploration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 Data </a:t>
            </a:r>
            <a:r>
              <a:rPr lang="es-ES" dirty="0" err="1"/>
              <a:t>Cleaning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6. Data </a:t>
            </a:r>
            <a:r>
              <a:rPr lang="es-ES" dirty="0" err="1"/>
              <a:t>Visualization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7.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8. Data </a:t>
            </a:r>
            <a:r>
              <a:rPr lang="es-ES" dirty="0" err="1"/>
              <a:t>Modeling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9. </a:t>
            </a:r>
            <a:r>
              <a:rPr lang="es-ES" dirty="0" err="1"/>
              <a:t>Flask</a:t>
            </a:r>
            <a:r>
              <a:rPr lang="es-ES" dirty="0"/>
              <a:t> API </a:t>
            </a:r>
          </a:p>
          <a:p>
            <a:pPr marL="0" indent="0">
              <a:buNone/>
            </a:pPr>
            <a:r>
              <a:rPr lang="es-ES" dirty="0"/>
              <a:t>10. </a:t>
            </a:r>
            <a:r>
              <a:rPr lang="es-ES" dirty="0" err="1"/>
              <a:t>Conclusion</a:t>
            </a:r>
            <a:endParaRPr lang="es-E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45" y="2588677"/>
            <a:ext cx="3643705" cy="20495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5874D-2381-4DB0-99C1-442A2C91CD91}"/>
              </a:ext>
            </a:extLst>
          </p:cNvPr>
          <p:cNvSpPr txBox="1"/>
          <p:nvPr/>
        </p:nvSpPr>
        <p:spPr>
          <a:xfrm>
            <a:off x="145774" y="6451251"/>
            <a:ext cx="836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1. </a:t>
            </a:r>
            <a:r>
              <a:rPr lang="es-ES" b="1" dirty="0" err="1"/>
              <a:t>Introduction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b="0" i="0" dirty="0">
                <a:effectLst/>
                <a:latin typeface="-apple-system"/>
              </a:rPr>
              <a:t>During this project, we had to work on a </a:t>
            </a:r>
            <a:r>
              <a:rPr lang="en-US" b="1" i="0" dirty="0">
                <a:effectLst/>
                <a:latin typeface="-apple-system"/>
              </a:rPr>
              <a:t>dataset</a:t>
            </a:r>
            <a:r>
              <a:rPr lang="en-US" b="0" i="0" dirty="0">
                <a:effectLst/>
                <a:latin typeface="-apple-system"/>
              </a:rPr>
              <a:t> for estimating </a:t>
            </a:r>
            <a:r>
              <a:rPr lang="en-US" b="1" i="0" dirty="0">
                <a:effectLst/>
                <a:latin typeface="-apple-system"/>
              </a:rPr>
              <a:t>Seoul Bike rental demand </a:t>
            </a:r>
            <a:r>
              <a:rPr lang="en-US" b="0" i="0" dirty="0">
                <a:effectLst/>
                <a:latin typeface="-apple-system"/>
              </a:rPr>
              <a:t>based on a panel of </a:t>
            </a:r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 and </a:t>
            </a:r>
            <a:r>
              <a:rPr lang="en-US" b="1" i="0" dirty="0">
                <a:effectLst/>
                <a:latin typeface="-apple-system"/>
              </a:rPr>
              <a:t>meteorological criteria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-apple-system"/>
              </a:rPr>
              <a:t>Our purpose is to </a:t>
            </a:r>
            <a:r>
              <a:rPr lang="en-US" b="1" dirty="0">
                <a:latin typeface="-apple-system"/>
              </a:rPr>
              <a:t>visualize</a:t>
            </a:r>
            <a:r>
              <a:rPr lang="en-US" dirty="0">
                <a:latin typeface="-apple-system"/>
              </a:rPr>
              <a:t> and understand the links between our </a:t>
            </a:r>
            <a:r>
              <a:rPr lang="en-US" b="1" dirty="0">
                <a:latin typeface="-apple-system"/>
              </a:rPr>
              <a:t>target feature (‘Rented Bike Count’) </a:t>
            </a:r>
            <a:r>
              <a:rPr lang="en-US" dirty="0">
                <a:latin typeface="-apple-system"/>
              </a:rPr>
              <a:t>and the other variables in order to build a </a:t>
            </a:r>
            <a:r>
              <a:rPr lang="en-US" b="1" dirty="0">
                <a:latin typeface="-apple-system"/>
              </a:rPr>
              <a:t>model </a:t>
            </a:r>
            <a:r>
              <a:rPr lang="en-US" dirty="0">
                <a:latin typeface="-apple-system"/>
              </a:rPr>
              <a:t>using </a:t>
            </a:r>
            <a:r>
              <a:rPr lang="en-US" b="1" dirty="0">
                <a:latin typeface="-apple-system"/>
              </a:rPr>
              <a:t>machine learning </a:t>
            </a:r>
            <a:r>
              <a:rPr lang="en-US" dirty="0">
                <a:latin typeface="-apple-system"/>
              </a:rPr>
              <a:t>methods </a:t>
            </a:r>
            <a:r>
              <a:rPr lang="en-US" b="1" dirty="0">
                <a:latin typeface="-apple-system"/>
              </a:rPr>
              <a:t>to predict the amount of bike rented in the future</a:t>
            </a:r>
            <a:r>
              <a:rPr lang="en-US" dirty="0">
                <a:latin typeface="-apple-system"/>
              </a:rPr>
              <a:t> according to the selected features.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2AB11D-6ACE-4EF8-98CF-01CFB65D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868345"/>
            <a:ext cx="8641028" cy="813498"/>
          </a:xfrm>
        </p:spPr>
        <p:txBody>
          <a:bodyPr>
            <a:normAutofit/>
          </a:bodyPr>
          <a:lstStyle/>
          <a:p>
            <a:r>
              <a:rPr lang="es-ES" b="1" cap="none" dirty="0"/>
              <a:t>2. IMPORTATION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5659289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-apple-system"/>
              </a:rPr>
              <a:t>We first imported all the libraries we needed for our project </a:t>
            </a:r>
            <a:r>
              <a:rPr lang="en-US" sz="1800" dirty="0">
                <a:latin typeface="-apple-system"/>
              </a:rPr>
              <a:t>(we kept adding more libraries to the code chunk throughout the project)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-apple-system"/>
              </a:rPr>
              <a:t>… and the dataset on our notebook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C3F9B7-6E07-48D5-8E0A-ED5E181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50" y="4625556"/>
            <a:ext cx="8820150" cy="685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EA24B-F033-4683-85DD-06B7104F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4" y="2135938"/>
            <a:ext cx="4352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3. Data </a:t>
            </a:r>
            <a:r>
              <a:rPr lang="es-ES" b="1" dirty="0" err="1"/>
              <a:t>exploration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8813307" cy="343955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We then explored the </a:t>
            </a:r>
            <a:r>
              <a:rPr lang="en-US" sz="2300" b="1" dirty="0">
                <a:latin typeface="-apple-system"/>
              </a:rPr>
              <a:t>features of our dataset</a:t>
            </a:r>
            <a:r>
              <a:rPr lang="en-US" sz="2300" dirty="0">
                <a:latin typeface="-apple-system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latin typeface="-apple-system"/>
              </a:rPr>
              <a:t>14 features and 8760 records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The target value is </a:t>
            </a:r>
            <a:r>
              <a:rPr lang="en-US" sz="2300" b="1" dirty="0">
                <a:latin typeface="-apple-system"/>
              </a:rPr>
              <a:t>‘Rented Bike Count’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>
              <a:latin typeface="-apple-system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The features related to…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 </a:t>
            </a:r>
            <a:r>
              <a:rPr lang="en-US" sz="2300" b="1" dirty="0">
                <a:latin typeface="-apple-system"/>
              </a:rPr>
              <a:t>Time periods: </a:t>
            </a:r>
            <a:endParaRPr lang="en-US" sz="2300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Date </a:t>
            </a:r>
            <a:r>
              <a:rPr lang="en-US" sz="2000" i="1" dirty="0">
                <a:latin typeface="-apple-system"/>
              </a:rPr>
              <a:t>(from 01/12/2017 to 30/11/2018)</a:t>
            </a:r>
            <a:endParaRPr lang="en-US" sz="2300" i="1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Hour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Seasons 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Holiday 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Functioning Day (</a:t>
            </a:r>
            <a:r>
              <a:rPr lang="en-US" sz="2300" dirty="0" err="1">
                <a:latin typeface="-apple-system"/>
              </a:rPr>
              <a:t>FDay</a:t>
            </a:r>
            <a:r>
              <a:rPr lang="en-US" sz="2300" dirty="0">
                <a:latin typeface="-apple-system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94B486-5AE4-49C0-8392-6D7800B66FE9}"/>
              </a:ext>
            </a:extLst>
          </p:cNvPr>
          <p:cNvSpPr txBox="1"/>
          <p:nvPr/>
        </p:nvSpPr>
        <p:spPr>
          <a:xfrm>
            <a:off x="6719453" y="3491723"/>
            <a:ext cx="3419765" cy="2680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</a:pPr>
            <a:r>
              <a:rPr lang="fr-FR" sz="1600" b="1" dirty="0" err="1">
                <a:solidFill>
                  <a:schemeClr val="tx2"/>
                </a:solidFill>
                <a:latin typeface="-apple-system"/>
              </a:rPr>
              <a:t>Weather</a:t>
            </a:r>
            <a:r>
              <a:rPr lang="fr-FR" sz="1600" b="1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b="1" dirty="0" err="1">
                <a:solidFill>
                  <a:schemeClr val="tx2"/>
                </a:solidFill>
                <a:latin typeface="-apple-system"/>
              </a:rPr>
              <a:t>criteria</a:t>
            </a:r>
            <a:r>
              <a:rPr lang="fr-FR" sz="1600" b="1" dirty="0">
                <a:solidFill>
                  <a:schemeClr val="tx2"/>
                </a:solidFill>
                <a:latin typeface="-apple-system"/>
              </a:rPr>
              <a:t>: 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Temperature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(Temp)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Humidity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(Hum)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  <a:latin typeface="-apple-system"/>
              </a:rPr>
              <a:t>Wind speed (Wind)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Visibility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(Vis)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Dew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point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temperature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Dew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  <a:latin typeface="-apple-system"/>
              </a:rPr>
              <a:t>Solar Radiation (Solar)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Rainfall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(Rain)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Snowfall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(Snow)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448FFAD-BB3F-4D4E-BD40-32CF8C9A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28" y="2323518"/>
            <a:ext cx="847725" cy="571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14C4C14-E5D7-46D7-A6EC-CAE7A85BC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51"/>
          <a:stretch/>
        </p:blipFill>
        <p:spPr>
          <a:xfrm>
            <a:off x="7238416" y="1804204"/>
            <a:ext cx="4000734" cy="14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3. Data </a:t>
            </a:r>
            <a:r>
              <a:rPr lang="es-ES" b="1" dirty="0" err="1"/>
              <a:t>exploration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/>
          </a:bodyPr>
          <a:lstStyle/>
          <a:p>
            <a:r>
              <a:rPr lang="en-US" dirty="0">
                <a:latin typeface="-apple-system"/>
              </a:rPr>
              <a:t>Luckily, our dataset did not contain any null value</a:t>
            </a:r>
          </a:p>
          <a:p>
            <a:r>
              <a:rPr lang="en-US" dirty="0">
                <a:latin typeface="-apple-system"/>
              </a:rPr>
              <a:t>Here are the types of each feature:</a:t>
            </a:r>
          </a:p>
          <a:p>
            <a:r>
              <a:rPr lang="en-US" dirty="0">
                <a:latin typeface="-apple-system"/>
              </a:rPr>
              <a:t>All the columns seem useful to our project, so we decided not to remove any.</a:t>
            </a:r>
          </a:p>
          <a:p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C27467-61CA-451E-8B62-E7BD655A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699" y="2244040"/>
            <a:ext cx="3324451" cy="29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4. Data </a:t>
            </a:r>
            <a:r>
              <a:rPr lang="es-ES" b="1" dirty="0" err="1"/>
              <a:t>cleaning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157863" cy="3439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-apple-system"/>
              </a:rPr>
              <a:t>We abbreviated and </a:t>
            </a:r>
            <a:r>
              <a:rPr lang="en-US" sz="2000" b="1" dirty="0">
                <a:latin typeface="-apple-system"/>
              </a:rPr>
              <a:t>renamed</a:t>
            </a:r>
            <a:r>
              <a:rPr lang="en-US" sz="2000" dirty="0">
                <a:latin typeface="-apple-system"/>
              </a:rPr>
              <a:t> the columns</a:t>
            </a:r>
          </a:p>
          <a:p>
            <a:endParaRPr lang="en-US" sz="2000" dirty="0">
              <a:latin typeface="-apple-system"/>
            </a:endParaRP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We checked if there were </a:t>
            </a:r>
            <a:r>
              <a:rPr lang="en-US" sz="2000" b="1" dirty="0">
                <a:latin typeface="-apple-system"/>
              </a:rPr>
              <a:t>missing values </a:t>
            </a:r>
            <a:r>
              <a:rPr lang="en-US" sz="2000" dirty="0">
                <a:latin typeface="-apple-system"/>
              </a:rPr>
              <a:t>(there was not)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We </a:t>
            </a:r>
            <a:r>
              <a:rPr lang="en-US" sz="2000" b="1" dirty="0">
                <a:latin typeface="-apple-system"/>
              </a:rPr>
              <a:t>converted</a:t>
            </a:r>
            <a:r>
              <a:rPr lang="en-US" sz="2000" dirty="0">
                <a:latin typeface="-apple-system"/>
              </a:rPr>
              <a:t> the datatype of ‘Date’ column from string to datetime</a:t>
            </a:r>
          </a:p>
          <a:p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4AEA27-A463-4A9E-806F-1D3A01BF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5" y="2590287"/>
            <a:ext cx="7943850" cy="723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99502D-C740-410C-B33A-A5CD719E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05" y="3861235"/>
            <a:ext cx="4475508" cy="429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8642CAB-8C93-42F6-BD5E-291976FA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05" y="4803283"/>
            <a:ext cx="4667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4. Data </a:t>
            </a:r>
            <a:r>
              <a:rPr lang="es-ES" b="1" dirty="0" err="1"/>
              <a:t>cleaning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6706211" cy="343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-apple-system"/>
              </a:rPr>
              <a:t>Because we thought we lacked some time features, we finally </a:t>
            </a:r>
            <a:r>
              <a:rPr lang="en-US" sz="1800" b="1" dirty="0">
                <a:latin typeface="-apple-system"/>
              </a:rPr>
              <a:t>added some useful columns</a:t>
            </a:r>
            <a:r>
              <a:rPr lang="en-US" sz="1800" dirty="0">
                <a:latin typeface="-apple-system"/>
              </a:rPr>
              <a:t> to have a better insight of the model</a:t>
            </a:r>
          </a:p>
          <a:p>
            <a:r>
              <a:rPr lang="en-US" sz="1800" b="1" dirty="0">
                <a:latin typeface="-apple-system"/>
              </a:rPr>
              <a:t>‘</a:t>
            </a:r>
            <a:r>
              <a:rPr lang="en-US" sz="1800" b="1" dirty="0" err="1">
                <a:latin typeface="-apple-system"/>
              </a:rPr>
              <a:t>Day_week</a:t>
            </a:r>
            <a:r>
              <a:rPr lang="en-US" sz="1800" b="1" dirty="0">
                <a:latin typeface="-apple-system"/>
              </a:rPr>
              <a:t>’</a:t>
            </a:r>
            <a:r>
              <a:rPr lang="en-US" sz="1800" dirty="0">
                <a:latin typeface="-apple-system"/>
              </a:rPr>
              <a:t>, a categorical variable to know the name of the day </a:t>
            </a:r>
          </a:p>
          <a:p>
            <a:r>
              <a:rPr lang="en-US" sz="1800" b="1" dirty="0">
                <a:latin typeface="-apple-system"/>
              </a:rPr>
              <a:t>‘Month’, </a:t>
            </a:r>
            <a:r>
              <a:rPr lang="en-US" sz="1800" dirty="0">
                <a:latin typeface="-apple-system"/>
              </a:rPr>
              <a:t>a categorical variable to know the name of the month</a:t>
            </a:r>
          </a:p>
          <a:p>
            <a:r>
              <a:rPr lang="en-US" sz="1800" b="1" dirty="0">
                <a:latin typeface="-apple-system"/>
              </a:rPr>
              <a:t>‘</a:t>
            </a:r>
            <a:r>
              <a:rPr lang="en-US" sz="1800" b="1" dirty="0" err="1">
                <a:latin typeface="-apple-system"/>
              </a:rPr>
              <a:t>Number_month</a:t>
            </a:r>
            <a:r>
              <a:rPr lang="en-US" sz="1800" b="1" dirty="0">
                <a:latin typeface="-apple-system"/>
              </a:rPr>
              <a:t>’, </a:t>
            </a:r>
            <a:r>
              <a:rPr lang="en-US" sz="1800" dirty="0">
                <a:latin typeface="-apple-system"/>
              </a:rPr>
              <a:t>a numeric value to know the number of each month,  which we created with a function returning the number </a:t>
            </a:r>
          </a:p>
          <a:p>
            <a:endParaRPr lang="en-US" sz="1600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0BCAF9-6BEA-48F6-9823-2D5055B6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79" y="4386800"/>
            <a:ext cx="3390900" cy="466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ECBBAA-B2E1-4BBB-A361-5497E297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587" y="1837492"/>
            <a:ext cx="2457719" cy="35945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A25DF9-9ADF-4FE5-BC90-546672A0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79" y="5101372"/>
            <a:ext cx="5224030" cy="2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 Data VISUALIZATION</a:t>
            </a:r>
            <a:endParaRPr lang="es-ES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-apple-system"/>
              </a:rPr>
              <a:t>To understand the influence of the weather and the different periods of the year 2017-2018 on the number of rented bike in Seoul, we built several data </a:t>
            </a:r>
            <a:r>
              <a:rPr lang="en-US" b="1" dirty="0">
                <a:latin typeface="-apple-system"/>
              </a:rPr>
              <a:t>visualization models </a:t>
            </a:r>
            <a:r>
              <a:rPr lang="en-US" dirty="0">
                <a:latin typeface="-apple-system"/>
              </a:rPr>
              <a:t>especially thanks to the </a:t>
            </a:r>
            <a:r>
              <a:rPr lang="en-US" b="1" dirty="0">
                <a:latin typeface="-apple-system"/>
              </a:rPr>
              <a:t>libraries Matplotlib and Seaborn</a:t>
            </a:r>
            <a:r>
              <a:rPr lang="en-US" dirty="0">
                <a:latin typeface="-apple-system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-apple-system"/>
              </a:rPr>
              <a:t>We have split our visualizations in two parts:</a:t>
            </a:r>
          </a:p>
          <a:p>
            <a:pPr algn="just"/>
            <a:r>
              <a:rPr lang="en-US" dirty="0">
                <a:latin typeface="-apple-system"/>
              </a:rPr>
              <a:t>4.1 Visualizations based on </a:t>
            </a:r>
            <a:r>
              <a:rPr lang="en-US" b="1" dirty="0">
                <a:latin typeface="-apple-system"/>
              </a:rPr>
              <a:t>time variables</a:t>
            </a:r>
          </a:p>
          <a:p>
            <a:pPr algn="just"/>
            <a:r>
              <a:rPr lang="en-US" dirty="0">
                <a:latin typeface="-apple-system"/>
              </a:rPr>
              <a:t>4.2 Visualizations based on </a:t>
            </a:r>
            <a:r>
              <a:rPr lang="en-US" b="1" dirty="0">
                <a:latin typeface="-apple-system"/>
              </a:rPr>
              <a:t>weather variables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50" y="3030661"/>
            <a:ext cx="2705100" cy="16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927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501</Words>
  <Application>Microsoft Office PowerPoint</Application>
  <PresentationFormat>Grand écran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Goudy Old Style</vt:lpstr>
      <vt:lpstr>ClassicFrameVTI</vt:lpstr>
      <vt:lpstr>Python For Data Analysis Project </vt:lpstr>
      <vt:lpstr>Table of contents</vt:lpstr>
      <vt:lpstr>1. Introduction</vt:lpstr>
      <vt:lpstr>2. IMPORTATION OF THE DATASET</vt:lpstr>
      <vt:lpstr>3. Data exploration</vt:lpstr>
      <vt:lpstr>3. Data exploration</vt:lpstr>
      <vt:lpstr>4. Data cleaning</vt:lpstr>
      <vt:lpstr>4. Data cleaning</vt:lpstr>
      <vt:lpstr>4. Data VISUALIZATION</vt:lpstr>
      <vt:lpstr>4.1 Visualizations based on time variables</vt:lpstr>
      <vt:lpstr>4.1 Visualizations based on time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 </dc:title>
  <dc:creator>CHMIEL Audrey</dc:creator>
  <cp:lastModifiedBy>CHMIEL Audrey</cp:lastModifiedBy>
  <cp:revision>7</cp:revision>
  <dcterms:created xsi:type="dcterms:W3CDTF">2022-01-01T19:07:11Z</dcterms:created>
  <dcterms:modified xsi:type="dcterms:W3CDTF">2022-01-01T22:55:42Z</dcterms:modified>
</cp:coreProperties>
</file>