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1057700"/>
            <a:ext cx="9144000" cy="7164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5.png"/><Relationship Id="rId6" Type="http://schemas.openxmlformats.org/officeDocument/2006/relationships/image" Target="../media/image04.png"/><Relationship Id="rId7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 du projet: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Blog :Cahier des charges imposé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0250" y="268125"/>
            <a:ext cx="8359200" cy="135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Technologies et langages utilisés: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50" y="1619625"/>
            <a:ext cx="9144000" cy="35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hp-logo-520x245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587" y="3369374"/>
            <a:ext cx="2678650" cy="135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logo-icon-30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512" y="1619625"/>
            <a:ext cx="1440775" cy="144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kePHP.png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4624" y="1776762"/>
            <a:ext cx="1440774" cy="1435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query.png"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2037" y="3369375"/>
            <a:ext cx="14859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ad_logos.png"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0975" y="1726925"/>
            <a:ext cx="3218474" cy="31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Schéma de base de données :</a:t>
            </a:r>
          </a:p>
        </p:txBody>
      </p:sp>
      <p:pic>
        <p:nvPicPr>
          <p:cNvPr descr="slider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3025"/>
            <a:ext cx="9143999" cy="37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Pourquoi utiliser cakePHP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0" y="1152475"/>
            <a:ext cx="9144000" cy="134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Framework adapté pour ce genre de 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configuration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plus rapide à concevoir les site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2496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Convention de cakePHP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0" y="3271900"/>
            <a:ext cx="9144000" cy="1871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Pour la base de donnée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Au niveau du codage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Les grands points du site :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0" y="1500300"/>
            <a:ext cx="9144000" cy="3643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buSzPct val="100000"/>
              <a:buChar char="●"/>
            </a:pPr>
            <a:r>
              <a:rPr lang="fr" sz="2400"/>
              <a:t>Pour le visiteur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 algn="ctr">
              <a:spcBef>
                <a:spcPts val="0"/>
              </a:spcBef>
              <a:buSzPct val="100000"/>
            </a:pPr>
            <a:r>
              <a:rPr lang="fr" sz="2400"/>
              <a:t>Pour l’utilisateur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algn="ctr">
              <a:spcBef>
                <a:spcPts val="0"/>
              </a:spcBef>
              <a:buSzPct val="100000"/>
            </a:pPr>
            <a:r>
              <a:rPr lang="fr" sz="2400"/>
              <a:t>Pour l’admin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562650" y="4785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Démonstration du 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