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media/image4.jp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6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EFC757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-21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Bu..." userId="2be9adc65c227d11" providerId="LiveId" clId="{B410F83D-B454-4833-8F76-66F72BCF0297}"/>
    <pc:docChg chg="undo redo custSel addSld delSld modSld sldOrd">
      <pc:chgData name="audrey Bu..." userId="2be9adc65c227d11" providerId="LiveId" clId="{B410F83D-B454-4833-8F76-66F72BCF0297}" dt="2020-04-21T14:57:35.750" v="3533" actId="1076"/>
      <pc:docMkLst>
        <pc:docMk/>
      </pc:docMkLst>
      <pc:sldChg chg="addSp delSp modSp mod">
        <pc:chgData name="audrey Bu..." userId="2be9adc65c227d11" providerId="LiveId" clId="{B410F83D-B454-4833-8F76-66F72BCF0297}" dt="2020-04-21T14:29:01.786" v="3021"/>
        <pc:sldMkLst>
          <pc:docMk/>
          <pc:sldMk cId="37568558" sldId="256"/>
        </pc:sldMkLst>
        <pc:spChg chg="mod">
          <ac:chgData name="audrey Bu..." userId="2be9adc65c227d11" providerId="LiveId" clId="{B410F83D-B454-4833-8F76-66F72BCF0297}" dt="2020-04-21T12:49:03.795" v="2682" actId="207"/>
          <ac:spMkLst>
            <pc:docMk/>
            <pc:sldMk cId="37568558" sldId="256"/>
            <ac:spMk id="5" creationId="{41CDBB9D-96B2-4FD9-93B3-8AD0B94D328C}"/>
          </ac:spMkLst>
        </pc:spChg>
        <pc:spChg chg="mod">
          <ac:chgData name="audrey Bu..." userId="2be9adc65c227d11" providerId="LiveId" clId="{B410F83D-B454-4833-8F76-66F72BCF0297}" dt="2020-04-21T12:49:08.969" v="2683" actId="207"/>
          <ac:spMkLst>
            <pc:docMk/>
            <pc:sldMk cId="37568558" sldId="256"/>
            <ac:spMk id="6" creationId="{832A64BB-C830-41F6-8889-69F1E82FF5F6}"/>
          </ac:spMkLst>
        </pc:spChg>
        <pc:spChg chg="add ord">
          <ac:chgData name="audrey Bu..." userId="2be9adc65c227d11" providerId="LiveId" clId="{B410F83D-B454-4833-8F76-66F72BCF0297}" dt="2020-04-21T12:48:11.790" v="2676" actId="171"/>
          <ac:spMkLst>
            <pc:docMk/>
            <pc:sldMk cId="37568558" sldId="256"/>
            <ac:spMk id="7" creationId="{33775837-7832-4512-A07B-1D3084D3A785}"/>
          </ac:spMkLst>
        </pc:spChg>
        <pc:picChg chg="add mod">
          <ac:chgData name="audrey Bu..." userId="2be9adc65c227d11" providerId="LiveId" clId="{B410F83D-B454-4833-8F76-66F72BCF0297}" dt="2020-04-21T14:29:01.786" v="3021"/>
          <ac:picMkLst>
            <pc:docMk/>
            <pc:sldMk cId="37568558" sldId="256"/>
            <ac:picMk id="3" creationId="{B195C528-9975-4C72-8E39-0E5AA4C9B67D}"/>
          </ac:picMkLst>
        </pc:picChg>
        <pc:picChg chg="del mod">
          <ac:chgData name="audrey Bu..." userId="2be9adc65c227d11" providerId="LiveId" clId="{B410F83D-B454-4833-8F76-66F72BCF0297}" dt="2020-04-21T13:07:44.326" v="2714" actId="478"/>
          <ac:picMkLst>
            <pc:docMk/>
            <pc:sldMk cId="37568558" sldId="256"/>
            <ac:picMk id="8" creationId="{22436805-32BC-48FE-AE03-A6E1EA4BEDC1}"/>
          </ac:picMkLst>
        </pc:picChg>
      </pc:sldChg>
      <pc:sldChg chg="addSp modSp mod">
        <pc:chgData name="audrey Bu..." userId="2be9adc65c227d11" providerId="LiveId" clId="{B410F83D-B454-4833-8F76-66F72BCF0297}" dt="2020-04-21T13:19:46.340" v="2731" actId="14100"/>
        <pc:sldMkLst>
          <pc:docMk/>
          <pc:sldMk cId="1883824883" sldId="257"/>
        </pc:sldMkLst>
        <pc:spChg chg="mod">
          <ac:chgData name="audrey Bu..." userId="2be9adc65c227d11" providerId="LiveId" clId="{B410F83D-B454-4833-8F76-66F72BCF0297}" dt="2020-04-20T14:39:06.542" v="904" actId="207"/>
          <ac:spMkLst>
            <pc:docMk/>
            <pc:sldMk cId="1883824883" sldId="257"/>
            <ac:spMk id="8" creationId="{6DA6B6F0-19BB-4EB0-960D-4F1FDDFE6CC4}"/>
          </ac:spMkLst>
        </pc:spChg>
        <pc:spChg chg="mod">
          <ac:chgData name="audrey Bu..." userId="2be9adc65c227d11" providerId="LiveId" clId="{B410F83D-B454-4833-8F76-66F72BCF0297}" dt="2020-04-20T14:42:21.360" v="906" actId="1076"/>
          <ac:spMkLst>
            <pc:docMk/>
            <pc:sldMk cId="1883824883" sldId="257"/>
            <ac:spMk id="10" creationId="{24332A3B-4920-479C-B40F-70195733D88F}"/>
          </ac:spMkLst>
        </pc:spChg>
        <pc:spChg chg="mod">
          <ac:chgData name="audrey Bu..." userId="2be9adc65c227d11" providerId="LiveId" clId="{B410F83D-B454-4833-8F76-66F72BCF0297}" dt="2020-04-20T14:42:27.828" v="907" actId="1076"/>
          <ac:spMkLst>
            <pc:docMk/>
            <pc:sldMk cId="1883824883" sldId="257"/>
            <ac:spMk id="11" creationId="{696E17AE-88B6-4D0A-B3E7-E7151481ED76}"/>
          </ac:spMkLst>
        </pc:spChg>
        <pc:spChg chg="mod">
          <ac:chgData name="audrey Bu..." userId="2be9adc65c227d11" providerId="LiveId" clId="{B410F83D-B454-4833-8F76-66F72BCF0297}" dt="2020-04-20T14:42:34.038" v="908" actId="1076"/>
          <ac:spMkLst>
            <pc:docMk/>
            <pc:sldMk cId="1883824883" sldId="257"/>
            <ac:spMk id="12" creationId="{D8CAD0D4-9904-449C-972C-3CC0407C7BA5}"/>
          </ac:spMkLst>
        </pc:spChg>
        <pc:spChg chg="mod">
          <ac:chgData name="audrey Bu..." userId="2be9adc65c227d11" providerId="LiveId" clId="{B410F83D-B454-4833-8F76-66F72BCF0297}" dt="2020-04-20T14:42:38.345" v="909" actId="1076"/>
          <ac:spMkLst>
            <pc:docMk/>
            <pc:sldMk cId="1883824883" sldId="257"/>
            <ac:spMk id="13" creationId="{0E022B38-EF86-40B4-A619-08863F98B98D}"/>
          </ac:spMkLst>
        </pc:spChg>
        <pc:spChg chg="add mod">
          <ac:chgData name="audrey Bu..." userId="2be9adc65c227d11" providerId="LiveId" clId="{B410F83D-B454-4833-8F76-66F72BCF0297}" dt="2020-04-20T14:43:43.273" v="911" actId="1076"/>
          <ac:spMkLst>
            <pc:docMk/>
            <pc:sldMk cId="1883824883" sldId="257"/>
            <ac:spMk id="14" creationId="{7278FE79-EF94-40FB-AA0F-B96EAAD7908B}"/>
          </ac:spMkLst>
        </pc:spChg>
        <pc:picChg chg="add mod">
          <ac:chgData name="audrey Bu..." userId="2be9adc65c227d11" providerId="LiveId" clId="{B410F83D-B454-4833-8F76-66F72BCF0297}" dt="2020-04-21T13:19:46.340" v="2731" actId="14100"/>
          <ac:picMkLst>
            <pc:docMk/>
            <pc:sldMk cId="1883824883" sldId="257"/>
            <ac:picMk id="3" creationId="{75B8D53E-179F-4795-9214-0F62EE3E715F}"/>
          </ac:picMkLst>
        </pc:picChg>
      </pc:sldChg>
      <pc:sldChg chg="addSp delSp modSp mod ord">
        <pc:chgData name="audrey Bu..." userId="2be9adc65c227d11" providerId="LiveId" clId="{B410F83D-B454-4833-8F76-66F72BCF0297}" dt="2020-04-21T11:55:00.703" v="2227" actId="1076"/>
        <pc:sldMkLst>
          <pc:docMk/>
          <pc:sldMk cId="2154463956" sldId="258"/>
        </pc:sldMkLst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5" creationId="{4ADB2F13-A1F8-4C23-AF9F-221CF3A006D2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6" creationId="{FF32ACF8-E0C3-4C5E-814F-CA7868BB46E6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7" creationId="{48E8DCF7-3A79-4803-9576-E33E3C9F8699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8" creationId="{D2EBD2AE-7263-4868-B686-A7E393558A35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9" creationId="{E64C7C07-30D2-470B-9B97-8B83BDB2653B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10" creationId="{43FAEC33-B424-4982-9C1A-A9617D40F05A}"/>
          </ac:spMkLst>
        </pc:spChg>
        <pc:spChg chg="add mod">
          <ac:chgData name="audrey Bu..." userId="2be9adc65c227d11" providerId="LiveId" clId="{B410F83D-B454-4833-8F76-66F72BCF0297}" dt="2020-04-21T11:55:00.703" v="2227" actId="1076"/>
          <ac:spMkLst>
            <pc:docMk/>
            <pc:sldMk cId="2154463956" sldId="258"/>
            <ac:spMk id="16" creationId="{1021A6CC-CD79-4E3E-8496-D637B1143216}"/>
          </ac:spMkLst>
        </pc:spChg>
        <pc:spChg chg="del mod topLvl modVis">
          <ac:chgData name="audrey Bu..." userId="2be9adc65c227d11" providerId="LiveId" clId="{B410F83D-B454-4833-8F76-66F72BCF0297}" dt="2020-04-20T14:16:24.519" v="618" actId="478"/>
          <ac:spMkLst>
            <pc:docMk/>
            <pc:sldMk cId="2154463956" sldId="258"/>
            <ac:spMk id="18" creationId="{40819D89-3276-4863-A614-38470EBE4797}"/>
          </ac:spMkLst>
        </pc:spChg>
        <pc:spChg chg="del mod topLvl modVis">
          <ac:chgData name="audrey Bu..." userId="2be9adc65c227d11" providerId="LiveId" clId="{B410F83D-B454-4833-8F76-66F72BCF0297}" dt="2020-04-20T14:16:18.460" v="617" actId="478"/>
          <ac:spMkLst>
            <pc:docMk/>
            <pc:sldMk cId="2154463956" sldId="258"/>
            <ac:spMk id="19" creationId="{3DE065F0-C40C-4851-B7DE-AD2C96AABEA4}"/>
          </ac:spMkLst>
        </pc:spChg>
        <pc:spChg chg="mod modVis">
          <ac:chgData name="audrey Bu..." userId="2be9adc65c227d11" providerId="LiveId" clId="{B410F83D-B454-4833-8F76-66F72BCF0297}" dt="2020-04-20T14:14:25.476" v="573"/>
          <ac:spMkLst>
            <pc:docMk/>
            <pc:sldMk cId="2154463956" sldId="258"/>
            <ac:spMk id="21" creationId="{13BBFCA4-2C61-4653-9AA7-30FB092F60E0}"/>
          </ac:spMkLst>
        </pc:spChg>
        <pc:spChg chg="mod modVis">
          <ac:chgData name="audrey Bu..." userId="2be9adc65c227d11" providerId="LiveId" clId="{B410F83D-B454-4833-8F76-66F72BCF0297}" dt="2020-04-20T14:21:40.439" v="775" actId="14429"/>
          <ac:spMkLst>
            <pc:docMk/>
            <pc:sldMk cId="2154463956" sldId="258"/>
            <ac:spMk id="22" creationId="{0E758950-AB04-4C0F-B48B-F432FC75FBC8}"/>
          </ac:spMkLst>
        </pc:spChg>
        <pc:spChg chg="mod modVis">
          <ac:chgData name="audrey Bu..." userId="2be9adc65c227d11" providerId="LiveId" clId="{B410F83D-B454-4833-8F76-66F72BCF0297}" dt="2020-04-20T14:14:25.476" v="573"/>
          <ac:spMkLst>
            <pc:docMk/>
            <pc:sldMk cId="2154463956" sldId="258"/>
            <ac:spMk id="23" creationId="{C5CE84B6-70ED-4B7C-84D2-032DF8966F11}"/>
          </ac:spMkLst>
        </pc:spChg>
        <pc:spChg chg="add del mod ord">
          <ac:chgData name="audrey Bu..." userId="2be9adc65c227d11" providerId="LiveId" clId="{B410F83D-B454-4833-8F76-66F72BCF0297}" dt="2020-04-20T14:35:16.770" v="902" actId="478"/>
          <ac:spMkLst>
            <pc:docMk/>
            <pc:sldMk cId="2154463956" sldId="258"/>
            <ac:spMk id="29" creationId="{09EE647D-2213-4199-AA18-4813F112E0E4}"/>
          </ac:spMkLst>
        </pc:spChg>
        <pc:grpChg chg="add del mod modVis">
          <ac:chgData name="audrey Bu..." userId="2be9adc65c227d11" providerId="LiveId" clId="{B410F83D-B454-4833-8F76-66F72BCF0297}" dt="2020-04-20T14:16:18.460" v="617" actId="478"/>
          <ac:grpSpMkLst>
            <pc:docMk/>
            <pc:sldMk cId="2154463956" sldId="258"/>
            <ac:grpSpMk id="17" creationId="{B6672789-4F58-4BDC-85B3-7D97A95F9F6B}"/>
          </ac:grpSpMkLst>
        </pc:grpChg>
        <pc:grpChg chg="add mod modVis">
          <ac:chgData name="audrey Bu..." userId="2be9adc65c227d11" providerId="LiveId" clId="{B410F83D-B454-4833-8F76-66F72BCF0297}" dt="2020-04-21T11:55:00.703" v="2227" actId="1076"/>
          <ac:grpSpMkLst>
            <pc:docMk/>
            <pc:sldMk cId="2154463956" sldId="258"/>
            <ac:grpSpMk id="20" creationId="{DEB94D00-DAF5-4FAD-8C4D-1E650B8BD42A}"/>
          </ac:grpSpMkLst>
        </pc:grpChg>
        <pc:picChg chg="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4" creationId="{B4A3B90B-73B8-47D0-9307-18644EE7C3CF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11" creationId="{9D4382FE-E4E6-4B55-9355-8E0EA1D1A5F9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12" creationId="{EFF42109-6517-4B9C-ABF6-2B1C44DC8246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13" creationId="{95483422-F93D-411C-8ED4-581CC0090E7D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14" creationId="{FAB70A51-FF36-44C8-81FB-3B52F1FDC71D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15" creationId="{A1DF5BD3-79B8-4474-A813-3B5644C23C79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24" creationId="{4C02DF31-E0E6-4F11-964A-4FF6CE1BFE30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25" creationId="{A6C4C751-6916-41A0-9426-8CD031E1616E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26" creationId="{45BE77EC-6C47-4F57-90AA-6F9A11EDE7F3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27" creationId="{3ED35D08-A05B-4D7E-B375-3D737347BA9D}"/>
          </ac:picMkLst>
        </pc:picChg>
        <pc:picChg chg="add mod">
          <ac:chgData name="audrey Bu..." userId="2be9adc65c227d11" providerId="LiveId" clId="{B410F83D-B454-4833-8F76-66F72BCF0297}" dt="2020-04-21T11:55:00.703" v="2227" actId="1076"/>
          <ac:picMkLst>
            <pc:docMk/>
            <pc:sldMk cId="2154463956" sldId="258"/>
            <ac:picMk id="28" creationId="{50326A6A-B92A-49E2-9BB8-EABE7450AC95}"/>
          </ac:picMkLst>
        </pc:picChg>
      </pc:sldChg>
      <pc:sldChg chg="addSp delSp modSp add mod">
        <pc:chgData name="audrey Bu..." userId="2be9adc65c227d11" providerId="LiveId" clId="{B410F83D-B454-4833-8F76-66F72BCF0297}" dt="2020-04-21T14:08:42.460" v="2966" actId="14429"/>
        <pc:sldMkLst>
          <pc:docMk/>
          <pc:sldMk cId="291134174" sldId="259"/>
        </pc:sldMkLst>
        <pc:spChg chg="add mod">
          <ac:chgData name="audrey Bu..." userId="2be9adc65c227d11" providerId="LiveId" clId="{B410F83D-B454-4833-8F76-66F72BCF0297}" dt="2020-04-20T13:55:01.342" v="183" actId="14100"/>
          <ac:spMkLst>
            <pc:docMk/>
            <pc:sldMk cId="291134174" sldId="259"/>
            <ac:spMk id="2" creationId="{7B84EDD6-FAF5-4FD0-B5D2-DBAAA1EB16FE}"/>
          </ac:spMkLst>
        </pc:spChg>
        <pc:spChg chg="add mod">
          <ac:chgData name="audrey Bu..." userId="2be9adc65c227d11" providerId="LiveId" clId="{B410F83D-B454-4833-8F76-66F72BCF0297}" dt="2020-04-21T14:08:42.460" v="2966" actId="14429"/>
          <ac:spMkLst>
            <pc:docMk/>
            <pc:sldMk cId="291134174" sldId="259"/>
            <ac:spMk id="3" creationId="{F071E8A4-C370-4528-9063-A43BECEE5409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5" creationId="{C3330863-92E3-43C7-A248-6B5DCA91BBEE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7" creationId="{A16033F3-D29F-4DF3-AEB4-837934292010}"/>
          </ac:spMkLst>
        </pc:spChg>
        <pc:spChg chg="add del mod">
          <ac:chgData name="audrey Bu..." userId="2be9adc65c227d11" providerId="LiveId" clId="{B410F83D-B454-4833-8F76-66F72BCF0297}" dt="2020-04-20T14:46:01.731" v="919" actId="14100"/>
          <ac:spMkLst>
            <pc:docMk/>
            <pc:sldMk cId="291134174" sldId="259"/>
            <ac:spMk id="8" creationId="{6DA6B6F0-19BB-4EB0-960D-4F1FDDFE6CC4}"/>
          </ac:spMkLst>
        </pc:spChg>
        <pc:spChg chg="mod">
          <ac:chgData name="audrey Bu..." userId="2be9adc65c227d11" providerId="LiveId" clId="{B410F83D-B454-4833-8F76-66F72BCF0297}" dt="2020-04-21T14:02:50.449" v="2944" actId="14429"/>
          <ac:spMkLst>
            <pc:docMk/>
            <pc:sldMk cId="291134174" sldId="259"/>
            <ac:spMk id="9" creationId="{EFFF3528-DBE0-4391-A4E5-C91BDF593D65}"/>
          </ac:spMkLst>
        </pc:spChg>
        <pc:spChg chg="mod">
          <ac:chgData name="audrey Bu..." userId="2be9adc65c227d11" providerId="LiveId" clId="{B410F83D-B454-4833-8F76-66F72BCF0297}" dt="2020-04-20T13:45:51.825" v="111" actId="33935"/>
          <ac:spMkLst>
            <pc:docMk/>
            <pc:sldMk cId="291134174" sldId="259"/>
            <ac:spMk id="10" creationId="{24332A3B-4920-479C-B40F-70195733D88F}"/>
          </ac:spMkLst>
        </pc:spChg>
        <pc:spChg chg="mod">
          <ac:chgData name="audrey Bu..." userId="2be9adc65c227d11" providerId="LiveId" clId="{B410F83D-B454-4833-8F76-66F72BCF0297}" dt="2020-04-21T14:02:53.974" v="2946" actId="14429"/>
          <ac:spMkLst>
            <pc:docMk/>
            <pc:sldMk cId="291134174" sldId="259"/>
            <ac:spMk id="11" creationId="{696E17AE-88B6-4D0A-B3E7-E7151481ED76}"/>
          </ac:spMkLst>
        </pc:spChg>
        <pc:spChg chg="mod">
          <ac:chgData name="audrey Bu..." userId="2be9adc65c227d11" providerId="LiveId" clId="{B410F83D-B454-4833-8F76-66F72BCF0297}" dt="2020-04-20T13:51:06.292" v="165" actId="1076"/>
          <ac:spMkLst>
            <pc:docMk/>
            <pc:sldMk cId="291134174" sldId="259"/>
            <ac:spMk id="12" creationId="{D8CAD0D4-9904-449C-972C-3CC0407C7BA5}"/>
          </ac:spMkLst>
        </pc:spChg>
        <pc:spChg chg="del mod">
          <ac:chgData name="audrey Bu..." userId="2be9adc65c227d11" providerId="LiveId" clId="{B410F83D-B454-4833-8F76-66F72BCF0297}" dt="2020-04-20T13:37:07.708" v="81" actId="478"/>
          <ac:spMkLst>
            <pc:docMk/>
            <pc:sldMk cId="291134174" sldId="259"/>
            <ac:spMk id="13" creationId="{0E022B38-EF86-40B4-A619-08863F98B98D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5" creationId="{98C31131-69F9-4144-A954-C975C88FA816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6" creationId="{C1DC8364-BA31-49D8-B6A4-C438FC87991A}"/>
          </ac:spMkLst>
        </pc:spChg>
        <pc:spChg chg="add">
          <ac:chgData name="audrey Bu..." userId="2be9adc65c227d11" providerId="LiveId" clId="{B410F83D-B454-4833-8F76-66F72BCF0297}" dt="2020-04-20T13:43:57.041" v="90"/>
          <ac:spMkLst>
            <pc:docMk/>
            <pc:sldMk cId="291134174" sldId="259"/>
            <ac:spMk id="18" creationId="{013DEA5D-4895-4DBC-B8AA-5149EF00D0E3}"/>
          </ac:spMkLst>
        </pc:spChg>
        <pc:spChg chg="add mod">
          <ac:chgData name="audrey Bu..." userId="2be9adc65c227d11" providerId="LiveId" clId="{B410F83D-B454-4833-8F76-66F72BCF0297}" dt="2020-04-20T13:44:01.962" v="95" actId="6549"/>
          <ac:spMkLst>
            <pc:docMk/>
            <pc:sldMk cId="291134174" sldId="259"/>
            <ac:spMk id="19" creationId="{965C16F4-5218-408E-8414-69E7831D8628}"/>
          </ac:spMkLst>
        </pc:spChg>
        <pc:spChg chg="add mod">
          <ac:chgData name="audrey Bu..." userId="2be9adc65c227d11" providerId="LiveId" clId="{B410F83D-B454-4833-8F76-66F72BCF0297}" dt="2020-04-21T14:08:41.648" v="2965" actId="14429"/>
          <ac:spMkLst>
            <pc:docMk/>
            <pc:sldMk cId="291134174" sldId="259"/>
            <ac:spMk id="21" creationId="{6A8BF8AE-2F91-4F15-A534-92A683CE5021}"/>
          </ac:spMkLst>
        </pc:spChg>
        <pc:spChg chg="add mod">
          <ac:chgData name="audrey Bu..." userId="2be9adc65c227d11" providerId="LiveId" clId="{B410F83D-B454-4833-8F76-66F72BCF0297}" dt="2020-04-21T14:03:36.829" v="2950" actId="14429"/>
          <ac:spMkLst>
            <pc:docMk/>
            <pc:sldMk cId="291134174" sldId="259"/>
            <ac:spMk id="22" creationId="{B177910C-DF43-4B94-A0D7-29A8FEF64208}"/>
          </ac:spMkLst>
        </pc:spChg>
        <pc:spChg chg="add mod">
          <ac:chgData name="audrey Bu..." userId="2be9adc65c227d11" providerId="LiveId" clId="{B410F83D-B454-4833-8F76-66F72BCF0297}" dt="2020-04-21T14:08:40.654" v="2964" actId="14429"/>
          <ac:spMkLst>
            <pc:docMk/>
            <pc:sldMk cId="291134174" sldId="259"/>
            <ac:spMk id="23" creationId="{EFB2BEF9-4668-4B33-8337-4259B3479E82}"/>
          </ac:spMkLst>
        </pc:spChg>
        <pc:spChg chg="add mod">
          <ac:chgData name="audrey Bu..." userId="2be9adc65c227d11" providerId="LiveId" clId="{B410F83D-B454-4833-8F76-66F72BCF0297}" dt="2020-04-20T13:56:41.456" v="202" actId="255"/>
          <ac:spMkLst>
            <pc:docMk/>
            <pc:sldMk cId="291134174" sldId="259"/>
            <ac:spMk id="24" creationId="{D00DB10B-27C1-4CFA-944C-B66C6E4EF162}"/>
          </ac:spMkLst>
        </pc:spChg>
        <pc:spChg chg="add mod">
          <ac:chgData name="audrey Bu..." userId="2be9adc65c227d11" providerId="LiveId" clId="{B410F83D-B454-4833-8F76-66F72BCF0297}" dt="2020-04-20T14:46:18.984" v="923" actId="14100"/>
          <ac:spMkLst>
            <pc:docMk/>
            <pc:sldMk cId="291134174" sldId="259"/>
            <ac:spMk id="31" creationId="{7187AA17-FB53-4A4A-BABF-AF8877DF58FD}"/>
          </ac:spMkLst>
        </pc:spChg>
        <pc:grpChg chg="mod">
          <ac:chgData name="audrey Bu..." userId="2be9adc65c227d11" providerId="LiveId" clId="{B410F83D-B454-4833-8F76-66F72BCF0297}" dt="2020-04-20T13:45:51.825" v="111" actId="33935"/>
          <ac:grpSpMkLst>
            <pc:docMk/>
            <pc:sldMk cId="291134174" sldId="259"/>
            <ac:grpSpMk id="1" creationId="{00000000-0000-0000-0000-000000000000}"/>
          </ac:grpSpMkLst>
        </pc:grpChg>
        <pc:grpChg chg="add del mod">
          <ac:chgData name="audrey Bu..." userId="2be9adc65c227d11" providerId="LiveId" clId="{B410F83D-B454-4833-8F76-66F72BCF0297}" dt="2020-04-20T13:44:07.232" v="98" actId="478"/>
          <ac:grpSpMkLst>
            <pc:docMk/>
            <pc:sldMk cId="291134174" sldId="259"/>
            <ac:grpSpMk id="14" creationId="{36543554-E334-49AD-A7A0-D042CB35B054}"/>
          </ac:grpSpMkLst>
        </pc:grpChg>
        <pc:grpChg chg="add mod">
          <ac:chgData name="audrey Bu..." userId="2be9adc65c227d11" providerId="LiveId" clId="{B410F83D-B454-4833-8F76-66F72BCF0297}" dt="2020-04-20T13:43:57.041" v="90"/>
          <ac:grpSpMkLst>
            <pc:docMk/>
            <pc:sldMk cId="291134174" sldId="259"/>
            <ac:grpSpMk id="17" creationId="{744BEDE3-BB86-4F70-9289-81AF1A66670C}"/>
          </ac:grpSpMkLst>
        </pc:grpChg>
        <pc:picChg chg="mod">
          <ac:chgData name="audrey Bu..." userId="2be9adc65c227d11" providerId="LiveId" clId="{B410F83D-B454-4833-8F76-66F72BCF0297}" dt="2020-04-20T14:45:53.598" v="917" actId="14100"/>
          <ac:picMkLst>
            <pc:docMk/>
            <pc:sldMk cId="291134174" sldId="259"/>
            <ac:picMk id="4" creationId="{8185DD05-6F65-4476-A7C6-5C29DA1DB3D8}"/>
          </ac:picMkLst>
        </pc:picChg>
        <pc:picChg chg="add mod">
          <ac:chgData name="audrey Bu..." userId="2be9adc65c227d11" providerId="LiveId" clId="{B410F83D-B454-4833-8F76-66F72BCF0297}" dt="2020-04-21T13:20:16.673" v="2735" actId="14100"/>
          <ac:picMkLst>
            <pc:docMk/>
            <pc:sldMk cId="291134174" sldId="259"/>
            <ac:picMk id="18" creationId="{C79318DD-562F-45DA-B11E-DAC0E042731A}"/>
          </ac:picMkLst>
        </pc:picChg>
        <pc:cxnChg chg="add mod">
          <ac:chgData name="audrey Bu..." userId="2be9adc65c227d11" providerId="LiveId" clId="{B410F83D-B454-4833-8F76-66F72BCF0297}" dt="2020-04-20T13:55:44.561" v="189" actId="255"/>
          <ac:cxnSpMkLst>
            <pc:docMk/>
            <pc:sldMk cId="291134174" sldId="259"/>
            <ac:cxnSpMk id="20" creationId="{4C538AA8-00AD-46B3-AC77-3B882038FF3C}"/>
          </ac:cxnSpMkLst>
        </pc:cxnChg>
      </pc:sldChg>
      <pc:sldChg chg="addSp delSp modSp add mod ord">
        <pc:chgData name="audrey Bu..." userId="2be9adc65c227d11" providerId="LiveId" clId="{B410F83D-B454-4833-8F76-66F72BCF0297}" dt="2020-04-21T07:03:28.921" v="1002" actId="20577"/>
        <pc:sldMkLst>
          <pc:docMk/>
          <pc:sldMk cId="3409269124" sldId="260"/>
        </pc:sldMkLst>
        <pc:spChg chg="del">
          <ac:chgData name="audrey Bu..." userId="2be9adc65c227d11" providerId="LiveId" clId="{B410F83D-B454-4833-8F76-66F72BCF0297}" dt="2020-04-21T06:49:34.759" v="926" actId="478"/>
          <ac:spMkLst>
            <pc:docMk/>
            <pc:sldMk cId="3409269124" sldId="260"/>
            <ac:spMk id="2" creationId="{9863173A-6CF3-46EC-B2CC-01AD702D34F2}"/>
          </ac:spMkLst>
        </pc:spChg>
        <pc:spChg chg="del">
          <ac:chgData name="audrey Bu..." userId="2be9adc65c227d11" providerId="LiveId" clId="{B410F83D-B454-4833-8F76-66F72BCF0297}" dt="2020-04-21T06:49:37.309" v="927" actId="478"/>
          <ac:spMkLst>
            <pc:docMk/>
            <pc:sldMk cId="3409269124" sldId="260"/>
            <ac:spMk id="3" creationId="{7F8F798A-DB8A-43D2-90D7-34B8370B9316}"/>
          </ac:spMkLst>
        </pc:spChg>
        <pc:spChg chg="add">
          <ac:chgData name="audrey Bu..." userId="2be9adc65c227d11" providerId="LiveId" clId="{B410F83D-B454-4833-8F76-66F72BCF0297}" dt="2020-04-21T06:51:29.555" v="933"/>
          <ac:spMkLst>
            <pc:docMk/>
            <pc:sldMk cId="3409269124" sldId="260"/>
            <ac:spMk id="6" creationId="{590A6A00-7A5B-4BFB-A44E-357095F8E733}"/>
          </ac:spMkLst>
        </pc:spChg>
        <pc:spChg chg="add mod">
          <ac:chgData name="audrey Bu..." userId="2be9adc65c227d11" providerId="LiveId" clId="{B410F83D-B454-4833-8F76-66F72BCF0297}" dt="2020-04-21T06:51:49.590" v="935" actId="1076"/>
          <ac:spMkLst>
            <pc:docMk/>
            <pc:sldMk cId="3409269124" sldId="260"/>
            <ac:spMk id="7" creationId="{5E177B66-FC52-46C7-8D44-F242B6529EB4}"/>
          </ac:spMkLst>
        </pc:spChg>
        <pc:spChg chg="add">
          <ac:chgData name="audrey Bu..." userId="2be9adc65c227d11" providerId="LiveId" clId="{B410F83D-B454-4833-8F76-66F72BCF0297}" dt="2020-04-21T06:52:21.779" v="936"/>
          <ac:spMkLst>
            <pc:docMk/>
            <pc:sldMk cId="3409269124" sldId="260"/>
            <ac:spMk id="8" creationId="{53712D2F-E0CC-4C08-A784-C35715EA058C}"/>
          </ac:spMkLst>
        </pc:spChg>
        <pc:spChg chg="add">
          <ac:chgData name="audrey Bu..." userId="2be9adc65c227d11" providerId="LiveId" clId="{B410F83D-B454-4833-8F76-66F72BCF0297}" dt="2020-04-21T06:52:21.779" v="936"/>
          <ac:spMkLst>
            <pc:docMk/>
            <pc:sldMk cId="3409269124" sldId="260"/>
            <ac:spMk id="9" creationId="{57C089BB-FA9A-4B2A-AC3F-25EA2A1EE02E}"/>
          </ac:spMkLst>
        </pc:spChg>
        <pc:spChg chg="add mod">
          <ac:chgData name="audrey Bu..." userId="2be9adc65c227d11" providerId="LiveId" clId="{B410F83D-B454-4833-8F76-66F72BCF0297}" dt="2020-04-21T06:53:01.616" v="957" actId="20577"/>
          <ac:spMkLst>
            <pc:docMk/>
            <pc:sldMk cId="3409269124" sldId="260"/>
            <ac:spMk id="10" creationId="{54EFC80F-6E9E-4CDA-93A8-A82C9078C5A9}"/>
          </ac:spMkLst>
        </pc:spChg>
        <pc:spChg chg="add mod">
          <ac:chgData name="audrey Bu..." userId="2be9adc65c227d11" providerId="LiveId" clId="{B410F83D-B454-4833-8F76-66F72BCF0297}" dt="2020-04-21T06:57:05.422" v="963" actId="20577"/>
          <ac:spMkLst>
            <pc:docMk/>
            <pc:sldMk cId="3409269124" sldId="260"/>
            <ac:spMk id="11" creationId="{EA69E250-DC88-477E-81B4-B0AF31217340}"/>
          </ac:spMkLst>
        </pc:spChg>
        <pc:spChg chg="add mod">
          <ac:chgData name="audrey Bu..." userId="2be9adc65c227d11" providerId="LiveId" clId="{B410F83D-B454-4833-8F76-66F72BCF0297}" dt="2020-04-21T06:58:46.796" v="968" actId="207"/>
          <ac:spMkLst>
            <pc:docMk/>
            <pc:sldMk cId="3409269124" sldId="260"/>
            <ac:spMk id="12" creationId="{5C411E53-806F-47DB-B996-AD5B8A910B2A}"/>
          </ac:spMkLst>
        </pc:spChg>
        <pc:spChg chg="add mod">
          <ac:chgData name="audrey Bu..." userId="2be9adc65c227d11" providerId="LiveId" clId="{B410F83D-B454-4833-8F76-66F72BCF0297}" dt="2020-04-21T07:03:28.921" v="1002" actId="20577"/>
          <ac:spMkLst>
            <pc:docMk/>
            <pc:sldMk cId="3409269124" sldId="260"/>
            <ac:spMk id="14" creationId="{C198C3B5-CF66-4508-BB49-9EC7D8CA9A44}"/>
          </ac:spMkLst>
        </pc:spChg>
        <pc:spChg chg="add mod">
          <ac:chgData name="audrey Bu..." userId="2be9adc65c227d11" providerId="LiveId" clId="{B410F83D-B454-4833-8F76-66F72BCF0297}" dt="2020-04-21T06:59:59.054" v="973" actId="1076"/>
          <ac:spMkLst>
            <pc:docMk/>
            <pc:sldMk cId="3409269124" sldId="260"/>
            <ac:spMk id="15" creationId="{7EC6648A-53A0-4180-84D2-D7CB5177DF6D}"/>
          </ac:spMkLst>
        </pc:spChg>
        <pc:picChg chg="add del">
          <ac:chgData name="audrey Bu..." userId="2be9adc65c227d11" providerId="LiveId" clId="{B410F83D-B454-4833-8F76-66F72BCF0297}" dt="2020-04-21T06:49:52.773" v="929" actId="478"/>
          <ac:picMkLst>
            <pc:docMk/>
            <pc:sldMk cId="3409269124" sldId="260"/>
            <ac:picMk id="4" creationId="{FB123DC7-B446-47C6-9F74-0435DB7F0020}"/>
          </ac:picMkLst>
        </pc:picChg>
        <pc:picChg chg="add">
          <ac:chgData name="audrey Bu..." userId="2be9adc65c227d11" providerId="LiveId" clId="{B410F83D-B454-4833-8F76-66F72BCF0297}" dt="2020-04-21T06:50:00.370" v="930"/>
          <ac:picMkLst>
            <pc:docMk/>
            <pc:sldMk cId="3409269124" sldId="260"/>
            <ac:picMk id="5" creationId="{C530D581-C883-4FC1-8EDE-4205D149FED7}"/>
          </ac:picMkLst>
        </pc:picChg>
        <pc:picChg chg="add del mod">
          <ac:chgData name="audrey Bu..." userId="2be9adc65c227d11" providerId="LiveId" clId="{B410F83D-B454-4833-8F76-66F72BCF0297}" dt="2020-04-21T06:59:18.152" v="971" actId="478"/>
          <ac:picMkLst>
            <pc:docMk/>
            <pc:sldMk cId="3409269124" sldId="260"/>
            <ac:picMk id="13" creationId="{9D7463F2-CD79-463C-8FC9-13CB94642535}"/>
          </ac:picMkLst>
        </pc:picChg>
      </pc:sldChg>
      <pc:sldChg chg="addSp delSp modSp add mod">
        <pc:chgData name="audrey Bu..." userId="2be9adc65c227d11" providerId="LiveId" clId="{B410F83D-B454-4833-8F76-66F72BCF0297}" dt="2020-04-21T13:21:24.644" v="2736" actId="14100"/>
        <pc:sldMkLst>
          <pc:docMk/>
          <pc:sldMk cId="2055880377" sldId="261"/>
        </pc:sldMkLst>
        <pc:spChg chg="del">
          <ac:chgData name="audrey Bu..." userId="2be9adc65c227d11" providerId="LiveId" clId="{B410F83D-B454-4833-8F76-66F72BCF0297}" dt="2020-04-21T07:16:52.506" v="1004" actId="478"/>
          <ac:spMkLst>
            <pc:docMk/>
            <pc:sldMk cId="2055880377" sldId="261"/>
            <ac:spMk id="2" creationId="{B244C4E2-0EA6-4E62-B919-0674F1029BE7}"/>
          </ac:spMkLst>
        </pc:spChg>
        <pc:spChg chg="del">
          <ac:chgData name="audrey Bu..." userId="2be9adc65c227d11" providerId="LiveId" clId="{B410F83D-B454-4833-8F76-66F72BCF0297}" dt="2020-04-21T07:16:55.069" v="1005" actId="478"/>
          <ac:spMkLst>
            <pc:docMk/>
            <pc:sldMk cId="2055880377" sldId="261"/>
            <ac:spMk id="3" creationId="{39031EAB-F5F1-4B9E-9D66-262613E0C734}"/>
          </ac:spMkLst>
        </pc:spChg>
        <pc:spChg chg="add">
          <ac:chgData name="audrey Bu..." userId="2be9adc65c227d11" providerId="LiveId" clId="{B410F83D-B454-4833-8F76-66F72BCF0297}" dt="2020-04-21T07:29:14.800" v="1007"/>
          <ac:spMkLst>
            <pc:docMk/>
            <pc:sldMk cId="2055880377" sldId="261"/>
            <ac:spMk id="5" creationId="{7ED02582-35B2-4C90-AEC1-1F55913A1B12}"/>
          </ac:spMkLst>
        </pc:spChg>
        <pc:spChg chg="add">
          <ac:chgData name="audrey Bu..." userId="2be9adc65c227d11" providerId="LiveId" clId="{B410F83D-B454-4833-8F76-66F72BCF0297}" dt="2020-04-21T07:29:14.800" v="1007"/>
          <ac:spMkLst>
            <pc:docMk/>
            <pc:sldMk cId="2055880377" sldId="261"/>
            <ac:spMk id="6" creationId="{CF4FA03F-22E6-4EE5-BEA7-63F0B1263A4D}"/>
          </ac:spMkLst>
        </pc:spChg>
        <pc:spChg chg="add">
          <ac:chgData name="audrey Bu..." userId="2be9adc65c227d11" providerId="LiveId" clId="{B410F83D-B454-4833-8F76-66F72BCF0297}" dt="2020-04-21T07:29:14.800" v="1007"/>
          <ac:spMkLst>
            <pc:docMk/>
            <pc:sldMk cId="2055880377" sldId="261"/>
            <ac:spMk id="7" creationId="{9CBC75EC-2094-493F-AE2F-8BB1B56F4E32}"/>
          </ac:spMkLst>
        </pc:spChg>
        <pc:spChg chg="add">
          <ac:chgData name="audrey Bu..." userId="2be9adc65c227d11" providerId="LiveId" clId="{B410F83D-B454-4833-8F76-66F72BCF0297}" dt="2020-04-21T07:29:14.800" v="1007"/>
          <ac:spMkLst>
            <pc:docMk/>
            <pc:sldMk cId="2055880377" sldId="261"/>
            <ac:spMk id="8" creationId="{5EDACBBF-937F-42E2-9942-AEBE4F23D642}"/>
          </ac:spMkLst>
        </pc:spChg>
        <pc:spChg chg="add del mod">
          <ac:chgData name="audrey Bu..." userId="2be9adc65c227d11" providerId="LiveId" clId="{B410F83D-B454-4833-8F76-66F72BCF0297}" dt="2020-04-21T07:29:21.234" v="1010" actId="478"/>
          <ac:spMkLst>
            <pc:docMk/>
            <pc:sldMk cId="2055880377" sldId="261"/>
            <ac:spMk id="9" creationId="{B8E27550-6A5B-406B-9BCE-BE943C678C3A}"/>
          </ac:spMkLst>
        </pc:spChg>
        <pc:spChg chg="add del">
          <ac:chgData name="audrey Bu..." userId="2be9adc65c227d11" providerId="LiveId" clId="{B410F83D-B454-4833-8F76-66F72BCF0297}" dt="2020-04-21T07:29:22.425" v="1011" actId="478"/>
          <ac:spMkLst>
            <pc:docMk/>
            <pc:sldMk cId="2055880377" sldId="261"/>
            <ac:spMk id="10" creationId="{F38C67B5-64FB-4A0F-9FC5-9FC836E82E82}"/>
          </ac:spMkLst>
        </pc:spChg>
        <pc:spChg chg="add del">
          <ac:chgData name="audrey Bu..." userId="2be9adc65c227d11" providerId="LiveId" clId="{B410F83D-B454-4833-8F76-66F72BCF0297}" dt="2020-04-21T07:29:24.653" v="1013" actId="478"/>
          <ac:spMkLst>
            <pc:docMk/>
            <pc:sldMk cId="2055880377" sldId="261"/>
            <ac:spMk id="11" creationId="{CF891A1C-C5C5-4200-9B87-A504A700299C}"/>
          </ac:spMkLst>
        </pc:spChg>
        <pc:spChg chg="add del">
          <ac:chgData name="audrey Bu..." userId="2be9adc65c227d11" providerId="LiveId" clId="{B410F83D-B454-4833-8F76-66F72BCF0297}" dt="2020-04-21T07:29:23.654" v="1012" actId="478"/>
          <ac:spMkLst>
            <pc:docMk/>
            <pc:sldMk cId="2055880377" sldId="261"/>
            <ac:spMk id="12" creationId="{71CE9775-DC29-4866-AFB7-0CCC0D6B4C3A}"/>
          </ac:spMkLst>
        </pc:spChg>
        <pc:spChg chg="add mod">
          <ac:chgData name="audrey Bu..." userId="2be9adc65c227d11" providerId="LiveId" clId="{B410F83D-B454-4833-8F76-66F72BCF0297}" dt="2020-04-21T07:33:05.439" v="1035" actId="20577"/>
          <ac:spMkLst>
            <pc:docMk/>
            <pc:sldMk cId="2055880377" sldId="261"/>
            <ac:spMk id="13" creationId="{54FF5625-36AC-4AB1-AEFC-F22B0A78C1A8}"/>
          </ac:spMkLst>
        </pc:spChg>
        <pc:spChg chg="add">
          <ac:chgData name="audrey Bu..." userId="2be9adc65c227d11" providerId="LiveId" clId="{B410F83D-B454-4833-8F76-66F72BCF0297}" dt="2020-04-21T07:34:25.889" v="1036"/>
          <ac:spMkLst>
            <pc:docMk/>
            <pc:sldMk cId="2055880377" sldId="261"/>
            <ac:spMk id="15" creationId="{608CB7EB-E1ED-4C6A-9951-79714A7AAC73}"/>
          </ac:spMkLst>
        </pc:spChg>
        <pc:spChg chg="add">
          <ac:chgData name="audrey Bu..." userId="2be9adc65c227d11" providerId="LiveId" clId="{B410F83D-B454-4833-8F76-66F72BCF0297}" dt="2020-04-21T07:34:25.889" v="1036"/>
          <ac:spMkLst>
            <pc:docMk/>
            <pc:sldMk cId="2055880377" sldId="261"/>
            <ac:spMk id="16" creationId="{90AD49DE-01BB-4AF4-8D70-2BDFA808D200}"/>
          </ac:spMkLst>
        </pc:spChg>
        <pc:spChg chg="add">
          <ac:chgData name="audrey Bu..." userId="2be9adc65c227d11" providerId="LiveId" clId="{B410F83D-B454-4833-8F76-66F72BCF0297}" dt="2020-04-21T07:34:25.889" v="1036"/>
          <ac:spMkLst>
            <pc:docMk/>
            <pc:sldMk cId="2055880377" sldId="261"/>
            <ac:spMk id="18" creationId="{B2B7F269-4B32-4666-A080-A6153CCD4312}"/>
          </ac:spMkLst>
        </pc:spChg>
        <pc:spChg chg="add">
          <ac:chgData name="audrey Bu..." userId="2be9adc65c227d11" providerId="LiveId" clId="{B410F83D-B454-4833-8F76-66F72BCF0297}" dt="2020-04-21T07:34:25.889" v="1036"/>
          <ac:spMkLst>
            <pc:docMk/>
            <pc:sldMk cId="2055880377" sldId="261"/>
            <ac:spMk id="19" creationId="{CF0186C1-9533-41EC-91A4-D62868C76300}"/>
          </ac:spMkLst>
        </pc:spChg>
        <pc:spChg chg="add mod">
          <ac:chgData name="audrey Bu..." userId="2be9adc65c227d11" providerId="LiveId" clId="{B410F83D-B454-4833-8F76-66F72BCF0297}" dt="2020-04-21T08:02:17.381" v="1258" actId="1076"/>
          <ac:spMkLst>
            <pc:docMk/>
            <pc:sldMk cId="2055880377" sldId="261"/>
            <ac:spMk id="22" creationId="{1716F13F-4714-4BB7-A692-DFDC0AC88375}"/>
          </ac:spMkLst>
        </pc:spChg>
        <pc:spChg chg="add mod">
          <ac:chgData name="audrey Bu..." userId="2be9adc65c227d11" providerId="LiveId" clId="{B410F83D-B454-4833-8F76-66F72BCF0297}" dt="2020-04-21T08:50:21.962" v="1618"/>
          <ac:spMkLst>
            <pc:docMk/>
            <pc:sldMk cId="2055880377" sldId="261"/>
            <ac:spMk id="23" creationId="{CFACC8B8-E59F-4DF4-AD15-FE9DC4E7675E}"/>
          </ac:spMkLst>
        </pc:spChg>
        <pc:spChg chg="add del mod">
          <ac:chgData name="audrey Bu..." userId="2be9adc65c227d11" providerId="LiveId" clId="{B410F83D-B454-4833-8F76-66F72BCF0297}" dt="2020-04-21T07:59:02.241" v="1222" actId="478"/>
          <ac:spMkLst>
            <pc:docMk/>
            <pc:sldMk cId="2055880377" sldId="261"/>
            <ac:spMk id="24" creationId="{2658B35E-1A27-4D1F-ACFD-31FC00CABA36}"/>
          </ac:spMkLst>
        </pc:spChg>
        <pc:spChg chg="add del mod">
          <ac:chgData name="audrey Bu..." userId="2be9adc65c227d11" providerId="LiveId" clId="{B410F83D-B454-4833-8F76-66F72BCF0297}" dt="2020-04-21T07:59:01.341" v="1221" actId="478"/>
          <ac:spMkLst>
            <pc:docMk/>
            <pc:sldMk cId="2055880377" sldId="261"/>
            <ac:spMk id="25" creationId="{906EA476-C837-4A3E-ADB7-5E3BA1FDF49D}"/>
          </ac:spMkLst>
        </pc:spChg>
        <pc:spChg chg="add del mod">
          <ac:chgData name="audrey Bu..." userId="2be9adc65c227d11" providerId="LiveId" clId="{B410F83D-B454-4833-8F76-66F72BCF0297}" dt="2020-04-21T07:59:00.149" v="1220" actId="478"/>
          <ac:spMkLst>
            <pc:docMk/>
            <pc:sldMk cId="2055880377" sldId="261"/>
            <ac:spMk id="26" creationId="{E5CC8465-D8C3-4ED2-BFE8-F6EA9FDC5612}"/>
          </ac:spMkLst>
        </pc:spChg>
        <pc:spChg chg="add del mod">
          <ac:chgData name="audrey Bu..." userId="2be9adc65c227d11" providerId="LiveId" clId="{B410F83D-B454-4833-8F76-66F72BCF0297}" dt="2020-04-21T08:12:43.267" v="1305" actId="478"/>
          <ac:spMkLst>
            <pc:docMk/>
            <pc:sldMk cId="2055880377" sldId="261"/>
            <ac:spMk id="31" creationId="{59416F02-8E85-45EF-BF7A-582F4FAD71BE}"/>
          </ac:spMkLst>
        </pc:spChg>
        <pc:spChg chg="add del">
          <ac:chgData name="audrey Bu..." userId="2be9adc65c227d11" providerId="LiveId" clId="{B410F83D-B454-4833-8F76-66F72BCF0297}" dt="2020-04-21T08:07:34.962" v="1266" actId="11529"/>
          <ac:spMkLst>
            <pc:docMk/>
            <pc:sldMk cId="2055880377" sldId="261"/>
            <ac:spMk id="34" creationId="{BF4261E6-531B-457F-945E-9BA8B433A80D}"/>
          </ac:spMkLst>
        </pc:spChg>
        <pc:spChg chg="add del mod">
          <ac:chgData name="audrey Bu..." userId="2be9adc65c227d11" providerId="LiveId" clId="{B410F83D-B454-4833-8F76-66F72BCF0297}" dt="2020-04-21T08:09:22.009" v="1277" actId="478"/>
          <ac:spMkLst>
            <pc:docMk/>
            <pc:sldMk cId="2055880377" sldId="261"/>
            <ac:spMk id="35" creationId="{46392181-EBB7-4C8C-9E0F-FDD67A571DF4}"/>
          </ac:spMkLst>
        </pc:spChg>
        <pc:spChg chg="add del mod">
          <ac:chgData name="audrey Bu..." userId="2be9adc65c227d11" providerId="LiveId" clId="{B410F83D-B454-4833-8F76-66F72BCF0297}" dt="2020-04-21T08:09:22.009" v="1277" actId="478"/>
          <ac:spMkLst>
            <pc:docMk/>
            <pc:sldMk cId="2055880377" sldId="261"/>
            <ac:spMk id="36" creationId="{1B3EBC89-6AE1-48DC-B088-4F0DF7CEF829}"/>
          </ac:spMkLst>
        </pc:spChg>
        <pc:spChg chg="add mod">
          <ac:chgData name="audrey Bu..." userId="2be9adc65c227d11" providerId="LiveId" clId="{B410F83D-B454-4833-8F76-66F72BCF0297}" dt="2020-04-21T08:12:23.323" v="1301" actId="1076"/>
          <ac:spMkLst>
            <pc:docMk/>
            <pc:sldMk cId="2055880377" sldId="261"/>
            <ac:spMk id="37" creationId="{B37F8F7D-C617-4675-8448-D6E765B33C8D}"/>
          </ac:spMkLst>
        </pc:spChg>
        <pc:spChg chg="add del mod">
          <ac:chgData name="audrey Bu..." userId="2be9adc65c227d11" providerId="LiveId" clId="{B410F83D-B454-4833-8F76-66F72BCF0297}" dt="2020-04-21T08:10:54.838" v="1289" actId="478"/>
          <ac:spMkLst>
            <pc:docMk/>
            <pc:sldMk cId="2055880377" sldId="261"/>
            <ac:spMk id="38" creationId="{09335934-3484-4316-A430-09BF9D2E4987}"/>
          </ac:spMkLst>
        </pc:spChg>
        <pc:spChg chg="add mod">
          <ac:chgData name="audrey Bu..." userId="2be9adc65c227d11" providerId="LiveId" clId="{B410F83D-B454-4833-8F76-66F72BCF0297}" dt="2020-04-21T08:12:23.323" v="1301" actId="1076"/>
          <ac:spMkLst>
            <pc:docMk/>
            <pc:sldMk cId="2055880377" sldId="261"/>
            <ac:spMk id="39" creationId="{CBA215E7-37DB-4415-A9B8-AD8E6203A702}"/>
          </ac:spMkLst>
        </pc:spChg>
        <pc:spChg chg="add mod">
          <ac:chgData name="audrey Bu..." userId="2be9adc65c227d11" providerId="LiveId" clId="{B410F83D-B454-4833-8F76-66F72BCF0297}" dt="2020-04-21T08:12:02.579" v="1299" actId="1076"/>
          <ac:spMkLst>
            <pc:docMk/>
            <pc:sldMk cId="2055880377" sldId="261"/>
            <ac:spMk id="40" creationId="{F96B9A98-4A6F-4C91-9ED0-791488072685}"/>
          </ac:spMkLst>
        </pc:spChg>
        <pc:spChg chg="add mod">
          <ac:chgData name="audrey Bu..." userId="2be9adc65c227d11" providerId="LiveId" clId="{B410F83D-B454-4833-8F76-66F72BCF0297}" dt="2020-04-21T08:12:02.579" v="1299" actId="1076"/>
          <ac:spMkLst>
            <pc:docMk/>
            <pc:sldMk cId="2055880377" sldId="261"/>
            <ac:spMk id="41" creationId="{BFC2BFCC-0A8B-469F-BE43-457782ED8D43}"/>
          </ac:spMkLst>
        </pc:spChg>
        <pc:spChg chg="add mod">
          <ac:chgData name="audrey Bu..." userId="2be9adc65c227d11" providerId="LiveId" clId="{B410F83D-B454-4833-8F76-66F72BCF0297}" dt="2020-04-21T08:12:36.365" v="1303" actId="1076"/>
          <ac:spMkLst>
            <pc:docMk/>
            <pc:sldMk cId="2055880377" sldId="261"/>
            <ac:spMk id="42" creationId="{572ED98B-6D0B-422C-980C-5B230AFC14F4}"/>
          </ac:spMkLst>
        </pc:spChg>
        <pc:spChg chg="add mod">
          <ac:chgData name="audrey Bu..." userId="2be9adc65c227d11" providerId="LiveId" clId="{B410F83D-B454-4833-8F76-66F72BCF0297}" dt="2020-04-21T08:12:36.365" v="1303" actId="1076"/>
          <ac:spMkLst>
            <pc:docMk/>
            <pc:sldMk cId="2055880377" sldId="261"/>
            <ac:spMk id="43" creationId="{17B19D6C-D7A4-47DD-96BB-B6E77CC4E7DC}"/>
          </ac:spMkLst>
        </pc:spChg>
        <pc:grpChg chg="add del mod">
          <ac:chgData name="audrey Bu..." userId="2be9adc65c227d11" providerId="LiveId" clId="{B410F83D-B454-4833-8F76-66F72BCF0297}" dt="2020-04-21T07:34:28.321" v="1041" actId="478"/>
          <ac:grpSpMkLst>
            <pc:docMk/>
            <pc:sldMk cId="2055880377" sldId="261"/>
            <ac:grpSpMk id="14" creationId="{E9FE5F11-EE8E-48FD-B43A-C1A213F9D3E5}"/>
          </ac:grpSpMkLst>
        </pc:grpChg>
        <pc:grpChg chg="add mod">
          <ac:chgData name="audrey Bu..." userId="2be9adc65c227d11" providerId="LiveId" clId="{B410F83D-B454-4833-8F76-66F72BCF0297}" dt="2020-04-21T07:34:25.889" v="1036"/>
          <ac:grpSpMkLst>
            <pc:docMk/>
            <pc:sldMk cId="2055880377" sldId="261"/>
            <ac:grpSpMk id="17" creationId="{E0B9BB7D-96A6-4B1E-BB00-460D91235A43}"/>
          </ac:grpSpMkLst>
        </pc:grpChg>
        <pc:graphicFrameChg chg="add mod modGraphic">
          <ac:chgData name="audrey Bu..." userId="2be9adc65c227d11" providerId="LiveId" clId="{B410F83D-B454-4833-8F76-66F72BCF0297}" dt="2020-04-21T13:21:24.644" v="2736" actId="14100"/>
          <ac:graphicFrameMkLst>
            <pc:docMk/>
            <pc:sldMk cId="2055880377" sldId="261"/>
            <ac:graphicFrameMk id="20" creationId="{4E65D7CC-305B-42F4-AE41-CFB492AC3582}"/>
          </ac:graphicFrameMkLst>
        </pc:graphicFrameChg>
        <pc:picChg chg="add">
          <ac:chgData name="audrey Bu..." userId="2be9adc65c227d11" providerId="LiveId" clId="{B410F83D-B454-4833-8F76-66F72BCF0297}" dt="2020-04-21T07:22:36.417" v="1006"/>
          <ac:picMkLst>
            <pc:docMk/>
            <pc:sldMk cId="2055880377" sldId="261"/>
            <ac:picMk id="4" creationId="{7EFA8FD6-FEC0-4593-9FCC-2E4E1D7F3131}"/>
          </ac:picMkLst>
        </pc:picChg>
        <pc:picChg chg="add mod">
          <ac:chgData name="audrey Bu..." userId="2be9adc65c227d11" providerId="LiveId" clId="{B410F83D-B454-4833-8F76-66F72BCF0297}" dt="2020-04-21T08:02:09.867" v="1257" actId="1076"/>
          <ac:picMkLst>
            <pc:docMk/>
            <pc:sldMk cId="2055880377" sldId="261"/>
            <ac:picMk id="28" creationId="{F2A0CB58-42CC-49C7-8419-E0E4C597554A}"/>
          </ac:picMkLst>
        </pc:picChg>
        <pc:picChg chg="add mod">
          <ac:chgData name="audrey Bu..." userId="2be9adc65c227d11" providerId="LiveId" clId="{B410F83D-B454-4833-8F76-66F72BCF0297}" dt="2020-04-21T08:02:09.867" v="1257" actId="1076"/>
          <ac:picMkLst>
            <pc:docMk/>
            <pc:sldMk cId="2055880377" sldId="261"/>
            <ac:picMk id="29" creationId="{87FEC704-83AF-4B87-8ED3-BC572A6EFEA8}"/>
          </ac:picMkLst>
        </pc:picChg>
        <pc:picChg chg="add mod">
          <ac:chgData name="audrey Bu..." userId="2be9adc65c227d11" providerId="LiveId" clId="{B410F83D-B454-4833-8F76-66F72BCF0297}" dt="2020-04-21T08:02:09.867" v="1257" actId="1076"/>
          <ac:picMkLst>
            <pc:docMk/>
            <pc:sldMk cId="2055880377" sldId="261"/>
            <ac:picMk id="30" creationId="{753CFB0C-9F2A-4EC1-A545-1D9C2E3DBDBE}"/>
          </ac:picMkLst>
        </pc:picChg>
        <pc:cxnChg chg="add del">
          <ac:chgData name="audrey Bu..." userId="2be9adc65c227d11" providerId="LiveId" clId="{B410F83D-B454-4833-8F76-66F72BCF0297}" dt="2020-04-21T08:07:28.303" v="1264" actId="11529"/>
          <ac:cxnSpMkLst>
            <pc:docMk/>
            <pc:sldMk cId="2055880377" sldId="261"/>
            <ac:cxnSpMk id="33" creationId="{C16A0E7D-E9BC-45B0-868B-980D0639646C}"/>
          </ac:cxnSpMkLst>
        </pc:cxnChg>
      </pc:sldChg>
      <pc:sldChg chg="addSp delSp modSp add mod">
        <pc:chgData name="audrey Bu..." userId="2be9adc65c227d11" providerId="LiveId" clId="{B410F83D-B454-4833-8F76-66F72BCF0297}" dt="2020-04-21T12:18:25.895" v="2430" actId="20577"/>
        <pc:sldMkLst>
          <pc:docMk/>
          <pc:sldMk cId="1657330919" sldId="262"/>
        </pc:sldMkLst>
        <pc:spChg chg="del">
          <ac:chgData name="audrey Bu..." userId="2be9adc65c227d11" providerId="LiveId" clId="{B410F83D-B454-4833-8F76-66F72BCF0297}" dt="2020-04-21T08:25:20.967" v="1307" actId="478"/>
          <ac:spMkLst>
            <pc:docMk/>
            <pc:sldMk cId="1657330919" sldId="262"/>
            <ac:spMk id="2" creationId="{829E1FC1-AB62-4C4B-93BE-AE9139B16623}"/>
          </ac:spMkLst>
        </pc:spChg>
        <pc:spChg chg="del">
          <ac:chgData name="audrey Bu..." userId="2be9adc65c227d11" providerId="LiveId" clId="{B410F83D-B454-4833-8F76-66F72BCF0297}" dt="2020-04-21T08:25:22.747" v="1308" actId="478"/>
          <ac:spMkLst>
            <pc:docMk/>
            <pc:sldMk cId="1657330919" sldId="262"/>
            <ac:spMk id="3" creationId="{DAAAC554-C4A8-4908-BBD4-8C2E87C9A3AB}"/>
          </ac:spMkLst>
        </pc:spChg>
        <pc:spChg chg="add">
          <ac:chgData name="audrey Bu..." userId="2be9adc65c227d11" providerId="LiveId" clId="{B410F83D-B454-4833-8F76-66F72BCF0297}" dt="2020-04-21T08:26:53.148" v="1309"/>
          <ac:spMkLst>
            <pc:docMk/>
            <pc:sldMk cId="1657330919" sldId="262"/>
            <ac:spMk id="5" creationId="{8441FE5B-31A5-472D-A2F6-8A88087CFBB8}"/>
          </ac:spMkLst>
        </pc:spChg>
        <pc:spChg chg="add">
          <ac:chgData name="audrey Bu..." userId="2be9adc65c227d11" providerId="LiveId" clId="{B410F83D-B454-4833-8F76-66F72BCF0297}" dt="2020-04-21T08:26:53.148" v="1309"/>
          <ac:spMkLst>
            <pc:docMk/>
            <pc:sldMk cId="1657330919" sldId="262"/>
            <ac:spMk id="6" creationId="{01531AC3-6E43-4F7D-BC74-4BB5C5575931}"/>
          </ac:spMkLst>
        </pc:spChg>
        <pc:spChg chg="add">
          <ac:chgData name="audrey Bu..." userId="2be9adc65c227d11" providerId="LiveId" clId="{B410F83D-B454-4833-8F76-66F72BCF0297}" dt="2020-04-21T08:26:53.148" v="1309"/>
          <ac:spMkLst>
            <pc:docMk/>
            <pc:sldMk cId="1657330919" sldId="262"/>
            <ac:spMk id="7" creationId="{3E438CA7-8366-41CA-94B0-59974A2E542F}"/>
          </ac:spMkLst>
        </pc:spChg>
        <pc:spChg chg="add">
          <ac:chgData name="audrey Bu..." userId="2be9adc65c227d11" providerId="LiveId" clId="{B410F83D-B454-4833-8F76-66F72BCF0297}" dt="2020-04-21T08:26:53.148" v="1309"/>
          <ac:spMkLst>
            <pc:docMk/>
            <pc:sldMk cId="1657330919" sldId="262"/>
            <ac:spMk id="8" creationId="{BCC8D8CC-2B86-484A-AA6D-90A732C7971E}"/>
          </ac:spMkLst>
        </pc:spChg>
        <pc:spChg chg="add mod">
          <ac:chgData name="audrey Bu..." userId="2be9adc65c227d11" providerId="LiveId" clId="{B410F83D-B454-4833-8F76-66F72BCF0297}" dt="2020-04-21T08:34:19.118" v="1327" actId="20577"/>
          <ac:spMkLst>
            <pc:docMk/>
            <pc:sldMk cId="1657330919" sldId="262"/>
            <ac:spMk id="9" creationId="{4198F321-C41B-42CE-B8EF-A13505357349}"/>
          </ac:spMkLst>
        </pc:spChg>
        <pc:spChg chg="add mod">
          <ac:chgData name="audrey Bu..." userId="2be9adc65c227d11" providerId="LiveId" clId="{B410F83D-B454-4833-8F76-66F72BCF0297}" dt="2020-04-21T12:18:25.895" v="2430" actId="20577"/>
          <ac:spMkLst>
            <pc:docMk/>
            <pc:sldMk cId="1657330919" sldId="262"/>
            <ac:spMk id="10" creationId="{74240424-A43E-48E1-92C2-89D57111DEBD}"/>
          </ac:spMkLst>
        </pc:spChg>
        <pc:spChg chg="add">
          <ac:chgData name="audrey Bu..." userId="2be9adc65c227d11" providerId="LiveId" clId="{B410F83D-B454-4833-8F76-66F72BCF0297}" dt="2020-04-21T08:37:44.821" v="1438"/>
          <ac:spMkLst>
            <pc:docMk/>
            <pc:sldMk cId="1657330919" sldId="262"/>
            <ac:spMk id="12" creationId="{2F51DFEE-2479-4831-89F3-1EB99B5FF204}"/>
          </ac:spMkLst>
        </pc:spChg>
        <pc:spChg chg="add del">
          <ac:chgData name="audrey Bu..." userId="2be9adc65c227d11" providerId="LiveId" clId="{B410F83D-B454-4833-8F76-66F72BCF0297}" dt="2020-04-21T08:38:11.515" v="1459" actId="478"/>
          <ac:spMkLst>
            <pc:docMk/>
            <pc:sldMk cId="1657330919" sldId="262"/>
            <ac:spMk id="13" creationId="{7AA91D60-D566-496E-9390-0E12F353CACA}"/>
          </ac:spMkLst>
        </pc:spChg>
        <pc:spChg chg="add">
          <ac:chgData name="audrey Bu..." userId="2be9adc65c227d11" providerId="LiveId" clId="{B410F83D-B454-4833-8F76-66F72BCF0297}" dt="2020-04-21T08:37:44.821" v="1438"/>
          <ac:spMkLst>
            <pc:docMk/>
            <pc:sldMk cId="1657330919" sldId="262"/>
            <ac:spMk id="14" creationId="{AAB37C8D-7A3C-43FA-BCFB-7569A3CE86C0}"/>
          </ac:spMkLst>
        </pc:spChg>
        <pc:spChg chg="add mod">
          <ac:chgData name="audrey Bu..." userId="2be9adc65c227d11" providerId="LiveId" clId="{B410F83D-B454-4833-8F76-66F72BCF0297}" dt="2020-04-21T08:47:26.682" v="1608" actId="1076"/>
          <ac:spMkLst>
            <pc:docMk/>
            <pc:sldMk cId="1657330919" sldId="262"/>
            <ac:spMk id="15" creationId="{EAC6B5E9-AE7D-443D-9F41-0945E4EAA66B}"/>
          </ac:spMkLst>
        </pc:spChg>
        <pc:spChg chg="add mod">
          <ac:chgData name="audrey Bu..." userId="2be9adc65c227d11" providerId="LiveId" clId="{B410F83D-B454-4833-8F76-66F72BCF0297}" dt="2020-04-21T08:47:26.682" v="1608" actId="1076"/>
          <ac:spMkLst>
            <pc:docMk/>
            <pc:sldMk cId="1657330919" sldId="262"/>
            <ac:spMk id="16" creationId="{FF59CDB4-A8BA-460E-9805-BFE2255CF41D}"/>
          </ac:spMkLst>
        </pc:spChg>
        <pc:spChg chg="add mod">
          <ac:chgData name="audrey Bu..." userId="2be9adc65c227d11" providerId="LiveId" clId="{B410F83D-B454-4833-8F76-66F72BCF0297}" dt="2020-04-21T12:18:15.836" v="2429" actId="1076"/>
          <ac:spMkLst>
            <pc:docMk/>
            <pc:sldMk cId="1657330919" sldId="262"/>
            <ac:spMk id="17" creationId="{6A1C5992-64E2-4949-BDC5-B04CA590D96D}"/>
          </ac:spMkLst>
        </pc:spChg>
        <pc:spChg chg="add mod">
          <ac:chgData name="audrey Bu..." userId="2be9adc65c227d11" providerId="LiveId" clId="{B410F83D-B454-4833-8F76-66F72BCF0297}" dt="2020-04-21T08:47:26.682" v="1608" actId="1076"/>
          <ac:spMkLst>
            <pc:docMk/>
            <pc:sldMk cId="1657330919" sldId="262"/>
            <ac:spMk id="18" creationId="{0263EA26-FD25-4C1F-9C5B-2B0FBE8971EF}"/>
          </ac:spMkLst>
        </pc:spChg>
        <pc:spChg chg="add mod">
          <ac:chgData name="audrey Bu..." userId="2be9adc65c227d11" providerId="LiveId" clId="{B410F83D-B454-4833-8F76-66F72BCF0297}" dt="2020-04-21T08:47:46.860" v="1617" actId="14100"/>
          <ac:spMkLst>
            <pc:docMk/>
            <pc:sldMk cId="1657330919" sldId="262"/>
            <ac:spMk id="19" creationId="{38AEBDBC-FCC0-4A39-8651-0D99397C5926}"/>
          </ac:spMkLst>
        </pc:spChg>
        <pc:grpChg chg="add mod">
          <ac:chgData name="audrey Bu..." userId="2be9adc65c227d11" providerId="LiveId" clId="{B410F83D-B454-4833-8F76-66F72BCF0297}" dt="2020-04-21T08:47:26.682" v="1608" actId="1076"/>
          <ac:grpSpMkLst>
            <pc:docMk/>
            <pc:sldMk cId="1657330919" sldId="262"/>
            <ac:grpSpMk id="11" creationId="{F8E18FAB-C125-4485-B444-AD5C52B3F01C}"/>
          </ac:grpSpMkLst>
        </pc:grpChg>
        <pc:picChg chg="add">
          <ac:chgData name="audrey Bu..." userId="2be9adc65c227d11" providerId="LiveId" clId="{B410F83D-B454-4833-8F76-66F72BCF0297}" dt="2020-04-21T08:26:53.148" v="1309"/>
          <ac:picMkLst>
            <pc:docMk/>
            <pc:sldMk cId="1657330919" sldId="262"/>
            <ac:picMk id="4" creationId="{3DED72EF-3CA6-493F-9F77-78F63CE813DA}"/>
          </ac:picMkLst>
        </pc:picChg>
      </pc:sldChg>
      <pc:sldChg chg="addSp delSp modSp add mod">
        <pc:chgData name="audrey Bu..." userId="2be9adc65c227d11" providerId="LiveId" clId="{B410F83D-B454-4833-8F76-66F72BCF0297}" dt="2020-04-21T12:19:20.630" v="2431"/>
        <pc:sldMkLst>
          <pc:docMk/>
          <pc:sldMk cId="218029708" sldId="263"/>
        </pc:sldMkLst>
        <pc:spChg chg="del">
          <ac:chgData name="audrey Bu..." userId="2be9adc65c227d11" providerId="LiveId" clId="{B410F83D-B454-4833-8F76-66F72BCF0297}" dt="2020-04-21T08:56:22.533" v="1620" actId="478"/>
          <ac:spMkLst>
            <pc:docMk/>
            <pc:sldMk cId="218029708" sldId="263"/>
            <ac:spMk id="2" creationId="{9639E343-C38D-49BC-86DD-6A92D7E11B03}"/>
          </ac:spMkLst>
        </pc:spChg>
        <pc:spChg chg="del">
          <ac:chgData name="audrey Bu..." userId="2be9adc65c227d11" providerId="LiveId" clId="{B410F83D-B454-4833-8F76-66F72BCF0297}" dt="2020-04-21T08:56:25.905" v="1621" actId="478"/>
          <ac:spMkLst>
            <pc:docMk/>
            <pc:sldMk cId="218029708" sldId="263"/>
            <ac:spMk id="3" creationId="{1CB98657-3D14-4030-ABC0-5B7E9E655D07}"/>
          </ac:spMkLst>
        </pc:spChg>
        <pc:spChg chg="add">
          <ac:chgData name="audrey Bu..." userId="2be9adc65c227d11" providerId="LiveId" clId="{B410F83D-B454-4833-8F76-66F72BCF0297}" dt="2020-04-21T09:04:57.016" v="1622"/>
          <ac:spMkLst>
            <pc:docMk/>
            <pc:sldMk cId="218029708" sldId="263"/>
            <ac:spMk id="5" creationId="{B63D34A5-4901-457D-8D23-D8E2FB556DEF}"/>
          </ac:spMkLst>
        </pc:spChg>
        <pc:spChg chg="add">
          <ac:chgData name="audrey Bu..." userId="2be9adc65c227d11" providerId="LiveId" clId="{B410F83D-B454-4833-8F76-66F72BCF0297}" dt="2020-04-21T09:04:57.016" v="1622"/>
          <ac:spMkLst>
            <pc:docMk/>
            <pc:sldMk cId="218029708" sldId="263"/>
            <ac:spMk id="6" creationId="{4976DDD6-B2C8-4130-B25D-1F3E7115C716}"/>
          </ac:spMkLst>
        </pc:spChg>
        <pc:spChg chg="add">
          <ac:chgData name="audrey Bu..." userId="2be9adc65c227d11" providerId="LiveId" clId="{B410F83D-B454-4833-8F76-66F72BCF0297}" dt="2020-04-21T09:04:57.016" v="1622"/>
          <ac:spMkLst>
            <pc:docMk/>
            <pc:sldMk cId="218029708" sldId="263"/>
            <ac:spMk id="7" creationId="{B5876E24-7A60-49A6-BC91-F9D8BFDEB489}"/>
          </ac:spMkLst>
        </pc:spChg>
        <pc:spChg chg="add">
          <ac:chgData name="audrey Bu..." userId="2be9adc65c227d11" providerId="LiveId" clId="{B410F83D-B454-4833-8F76-66F72BCF0297}" dt="2020-04-21T09:04:57.016" v="1622"/>
          <ac:spMkLst>
            <pc:docMk/>
            <pc:sldMk cId="218029708" sldId="263"/>
            <ac:spMk id="8" creationId="{E0829F24-F767-4451-9911-473C27548E53}"/>
          </ac:spMkLst>
        </pc:spChg>
        <pc:spChg chg="add mod">
          <ac:chgData name="audrey Bu..." userId="2be9adc65c227d11" providerId="LiveId" clId="{B410F83D-B454-4833-8F76-66F72BCF0297}" dt="2020-04-21T09:18:21.929" v="1659" actId="20577"/>
          <ac:spMkLst>
            <pc:docMk/>
            <pc:sldMk cId="218029708" sldId="263"/>
            <ac:spMk id="9" creationId="{0A1F8BA1-FE24-48CC-98B8-D74A0CF19483}"/>
          </ac:spMkLst>
        </pc:spChg>
        <pc:spChg chg="add mod">
          <ac:chgData name="audrey Bu..." userId="2be9adc65c227d11" providerId="LiveId" clId="{B410F83D-B454-4833-8F76-66F72BCF0297}" dt="2020-04-21T09:21:15.416" v="1667" actId="1076"/>
          <ac:spMkLst>
            <pc:docMk/>
            <pc:sldMk cId="218029708" sldId="263"/>
            <ac:spMk id="11" creationId="{D2EC3FB1-5327-4042-AB90-84F07309AB8C}"/>
          </ac:spMkLst>
        </pc:spChg>
        <pc:spChg chg="add mod">
          <ac:chgData name="audrey Bu..." userId="2be9adc65c227d11" providerId="LiveId" clId="{B410F83D-B454-4833-8F76-66F72BCF0297}" dt="2020-04-21T12:19:20.630" v="2431"/>
          <ac:spMkLst>
            <pc:docMk/>
            <pc:sldMk cId="218029708" sldId="263"/>
            <ac:spMk id="12" creationId="{1A6C2244-0933-4DC4-A76B-CDB9B9E0586E}"/>
          </ac:spMkLst>
        </pc:spChg>
        <pc:spChg chg="add mod">
          <ac:chgData name="audrey Bu..." userId="2be9adc65c227d11" providerId="LiveId" clId="{B410F83D-B454-4833-8F76-66F72BCF0297}" dt="2020-04-21T09:27:44.010" v="1692"/>
          <ac:spMkLst>
            <pc:docMk/>
            <pc:sldMk cId="218029708" sldId="263"/>
            <ac:spMk id="13" creationId="{7D4648E9-3D5C-4742-BCF8-C9EF356C96B1}"/>
          </ac:spMkLst>
        </pc:spChg>
        <pc:spChg chg="add del mod">
          <ac:chgData name="audrey Bu..." userId="2be9adc65c227d11" providerId="LiveId" clId="{B410F83D-B454-4833-8F76-66F72BCF0297}" dt="2020-04-21T09:32:49.234" v="1700" actId="478"/>
          <ac:spMkLst>
            <pc:docMk/>
            <pc:sldMk cId="218029708" sldId="263"/>
            <ac:spMk id="14" creationId="{B5B7318B-7AFA-4E20-9AE3-06AF3DD4B25D}"/>
          </ac:spMkLst>
        </pc:spChg>
        <pc:graphicFrameChg chg="add mod modGraphic">
          <ac:chgData name="audrey Bu..." userId="2be9adc65c227d11" providerId="LiveId" clId="{B410F83D-B454-4833-8F76-66F72BCF0297}" dt="2020-04-21T09:20:33.980" v="1665" actId="1076"/>
          <ac:graphicFrameMkLst>
            <pc:docMk/>
            <pc:sldMk cId="218029708" sldId="263"/>
            <ac:graphicFrameMk id="10" creationId="{F43F5861-2D48-4434-969D-ED8176DFE9D3}"/>
          </ac:graphicFrameMkLst>
        </pc:graphicFrameChg>
        <pc:picChg chg="add">
          <ac:chgData name="audrey Bu..." userId="2be9adc65c227d11" providerId="LiveId" clId="{B410F83D-B454-4833-8F76-66F72BCF0297}" dt="2020-04-21T09:04:57.016" v="1622"/>
          <ac:picMkLst>
            <pc:docMk/>
            <pc:sldMk cId="218029708" sldId="263"/>
            <ac:picMk id="4" creationId="{70353537-20FB-40F1-AE05-0AD4DE0E6A92}"/>
          </ac:picMkLst>
        </pc:picChg>
      </pc:sldChg>
      <pc:sldChg chg="addSp delSp modSp add mod">
        <pc:chgData name="audrey Bu..." userId="2be9adc65c227d11" providerId="LiveId" clId="{B410F83D-B454-4833-8F76-66F72BCF0297}" dt="2020-04-21T09:58:35.352" v="2025" actId="1076"/>
        <pc:sldMkLst>
          <pc:docMk/>
          <pc:sldMk cId="772491522" sldId="264"/>
        </pc:sldMkLst>
        <pc:spChg chg="del">
          <ac:chgData name="audrey Bu..." userId="2be9adc65c227d11" providerId="LiveId" clId="{B410F83D-B454-4833-8F76-66F72BCF0297}" dt="2020-04-21T09:32:25.968" v="1695" actId="478"/>
          <ac:spMkLst>
            <pc:docMk/>
            <pc:sldMk cId="772491522" sldId="264"/>
            <ac:spMk id="2" creationId="{8A5B5C4B-7D0F-41F1-B9A5-27283A4F428B}"/>
          </ac:spMkLst>
        </pc:spChg>
        <pc:spChg chg="del">
          <ac:chgData name="audrey Bu..." userId="2be9adc65c227d11" providerId="LiveId" clId="{B410F83D-B454-4833-8F76-66F72BCF0297}" dt="2020-04-21T09:32:27.118" v="1696" actId="478"/>
          <ac:spMkLst>
            <pc:docMk/>
            <pc:sldMk cId="772491522" sldId="264"/>
            <ac:spMk id="3" creationId="{5C7691F5-8268-48D9-9B2C-49F8F74ABBC4}"/>
          </ac:spMkLst>
        </pc:spChg>
        <pc:spChg chg="add del">
          <ac:chgData name="audrey Bu..." userId="2be9adc65c227d11" providerId="LiveId" clId="{B410F83D-B454-4833-8F76-66F72BCF0297}" dt="2020-04-21T09:32:33.679" v="1698"/>
          <ac:spMkLst>
            <pc:docMk/>
            <pc:sldMk cId="772491522" sldId="264"/>
            <ac:spMk id="4" creationId="{63544929-C824-4F86-93D0-D4404AC8AEB4}"/>
          </ac:spMkLst>
        </pc:spChg>
        <pc:spChg chg="add">
          <ac:chgData name="audrey Bu..." userId="2be9adc65c227d11" providerId="LiveId" clId="{B410F83D-B454-4833-8F76-66F72BCF0297}" dt="2020-04-21T09:33:09.188" v="1701"/>
          <ac:spMkLst>
            <pc:docMk/>
            <pc:sldMk cId="772491522" sldId="264"/>
            <ac:spMk id="6" creationId="{68D3659C-89D6-423F-B5D1-AB9A31CA4B9E}"/>
          </ac:spMkLst>
        </pc:spChg>
        <pc:spChg chg="add">
          <ac:chgData name="audrey Bu..." userId="2be9adc65c227d11" providerId="LiveId" clId="{B410F83D-B454-4833-8F76-66F72BCF0297}" dt="2020-04-21T09:33:09.188" v="1701"/>
          <ac:spMkLst>
            <pc:docMk/>
            <pc:sldMk cId="772491522" sldId="264"/>
            <ac:spMk id="7" creationId="{240E3E03-81DF-439F-B99F-35180A1E76EA}"/>
          </ac:spMkLst>
        </pc:spChg>
        <pc:spChg chg="add">
          <ac:chgData name="audrey Bu..." userId="2be9adc65c227d11" providerId="LiveId" clId="{B410F83D-B454-4833-8F76-66F72BCF0297}" dt="2020-04-21T09:33:09.188" v="1701"/>
          <ac:spMkLst>
            <pc:docMk/>
            <pc:sldMk cId="772491522" sldId="264"/>
            <ac:spMk id="8" creationId="{15161B42-68D3-4C2F-AAAD-632DA082B2C8}"/>
          </ac:spMkLst>
        </pc:spChg>
        <pc:spChg chg="add">
          <ac:chgData name="audrey Bu..." userId="2be9adc65c227d11" providerId="LiveId" clId="{B410F83D-B454-4833-8F76-66F72BCF0297}" dt="2020-04-21T09:33:09.188" v="1701"/>
          <ac:spMkLst>
            <pc:docMk/>
            <pc:sldMk cId="772491522" sldId="264"/>
            <ac:spMk id="9" creationId="{6CB600C0-26F9-4CA0-AE0D-D50461FF39AD}"/>
          </ac:spMkLst>
        </pc:spChg>
        <pc:spChg chg="add mod">
          <ac:chgData name="audrey Bu..." userId="2be9adc65c227d11" providerId="LiveId" clId="{B410F83D-B454-4833-8F76-66F72BCF0297}" dt="2020-04-21T09:34:06.452" v="1737" actId="20577"/>
          <ac:spMkLst>
            <pc:docMk/>
            <pc:sldMk cId="772491522" sldId="264"/>
            <ac:spMk id="10" creationId="{B07ACD4D-114B-450E-8555-AC6FD969BF90}"/>
          </ac:spMkLst>
        </pc:spChg>
        <pc:spChg chg="add">
          <ac:chgData name="audrey Bu..." userId="2be9adc65c227d11" providerId="LiveId" clId="{B410F83D-B454-4833-8F76-66F72BCF0297}" dt="2020-04-21T09:38:43.871" v="1738"/>
          <ac:spMkLst>
            <pc:docMk/>
            <pc:sldMk cId="772491522" sldId="264"/>
            <ac:spMk id="12" creationId="{2449E820-0DFF-48FA-A647-43294DCB739E}"/>
          </ac:spMkLst>
        </pc:spChg>
        <pc:spChg chg="add mod">
          <ac:chgData name="audrey Bu..." userId="2be9adc65c227d11" providerId="LiveId" clId="{B410F83D-B454-4833-8F76-66F72BCF0297}" dt="2020-04-21T09:40:19.356" v="1972" actId="20577"/>
          <ac:spMkLst>
            <pc:docMk/>
            <pc:sldMk cId="772491522" sldId="264"/>
            <ac:spMk id="13" creationId="{5ACB4DC7-D359-48BC-805C-2DA32A95BF07}"/>
          </ac:spMkLst>
        </pc:spChg>
        <pc:spChg chg="add mod modVis">
          <ac:chgData name="audrey Bu..." userId="2be9adc65c227d11" providerId="LiveId" clId="{B410F83D-B454-4833-8F76-66F72BCF0297}" dt="2020-04-21T09:40:19.355" v="1971"/>
          <ac:spMkLst>
            <pc:docMk/>
            <pc:sldMk cId="772491522" sldId="264"/>
            <ac:spMk id="14" creationId="{67C9570C-8609-4E99-9077-F063BA836CB8}"/>
          </ac:spMkLst>
        </pc:spChg>
        <pc:spChg chg="add">
          <ac:chgData name="audrey Bu..." userId="2be9adc65c227d11" providerId="LiveId" clId="{B410F83D-B454-4833-8F76-66F72BCF0297}" dt="2020-04-21T09:38:43.871" v="1738"/>
          <ac:spMkLst>
            <pc:docMk/>
            <pc:sldMk cId="772491522" sldId="264"/>
            <ac:spMk id="15" creationId="{68DDD86A-5E73-4552-A9FF-2E66B125B3EA}"/>
          </ac:spMkLst>
        </pc:spChg>
        <pc:spChg chg="add mod">
          <ac:chgData name="audrey Bu..." userId="2be9adc65c227d11" providerId="LiveId" clId="{B410F83D-B454-4833-8F76-66F72BCF0297}" dt="2020-04-21T09:40:19.357" v="1975" actId="20577"/>
          <ac:spMkLst>
            <pc:docMk/>
            <pc:sldMk cId="772491522" sldId="264"/>
            <ac:spMk id="16" creationId="{DE90BE80-7388-4163-A235-43050B2CE985}"/>
          </ac:spMkLst>
        </pc:spChg>
        <pc:spChg chg="add mod modVis">
          <ac:chgData name="audrey Bu..." userId="2be9adc65c227d11" providerId="LiveId" clId="{B410F83D-B454-4833-8F76-66F72BCF0297}" dt="2020-04-21T09:40:19.356" v="1974"/>
          <ac:spMkLst>
            <pc:docMk/>
            <pc:sldMk cId="772491522" sldId="264"/>
            <ac:spMk id="17" creationId="{0D8228CC-B126-4F0A-9856-848C5E9AF850}"/>
          </ac:spMkLst>
        </pc:spChg>
        <pc:spChg chg="add del">
          <ac:chgData name="audrey Bu..." userId="2be9adc65c227d11" providerId="LiveId" clId="{B410F83D-B454-4833-8F76-66F72BCF0297}" dt="2020-04-21T09:39:16.292" v="1942"/>
          <ac:spMkLst>
            <pc:docMk/>
            <pc:sldMk cId="772491522" sldId="264"/>
            <ac:spMk id="18" creationId="{90F99660-C5C1-4B48-A996-5569084B45D2}"/>
          </ac:spMkLst>
        </pc:spChg>
        <pc:spChg chg="add del mod">
          <ac:chgData name="audrey Bu..." userId="2be9adc65c227d11" providerId="LiveId" clId="{B410F83D-B454-4833-8F76-66F72BCF0297}" dt="2020-04-21T09:39:16.293" v="1945"/>
          <ac:spMkLst>
            <pc:docMk/>
            <pc:sldMk cId="772491522" sldId="264"/>
            <ac:spMk id="19" creationId="{AB40E200-2D3D-4DC2-BE53-483FFA622943}"/>
          </ac:spMkLst>
        </pc:spChg>
        <pc:spChg chg="add del mod modVis">
          <ac:chgData name="audrey Bu..." userId="2be9adc65c227d11" providerId="LiveId" clId="{B410F83D-B454-4833-8F76-66F72BCF0297}" dt="2020-04-21T09:39:16.292" v="1943"/>
          <ac:spMkLst>
            <pc:docMk/>
            <pc:sldMk cId="772491522" sldId="264"/>
            <ac:spMk id="20" creationId="{D9CA067D-1E57-4786-9610-46A8D2528F51}"/>
          </ac:spMkLst>
        </pc:spChg>
        <pc:spChg chg="add del">
          <ac:chgData name="audrey Bu..." userId="2be9adc65c227d11" providerId="LiveId" clId="{B410F83D-B454-4833-8F76-66F72BCF0297}" dt="2020-04-21T09:39:02.575" v="1847"/>
          <ac:spMkLst>
            <pc:docMk/>
            <pc:sldMk cId="772491522" sldId="264"/>
            <ac:spMk id="21" creationId="{AECD1B73-9255-4326-B560-D669A3489FEF}"/>
          </ac:spMkLst>
        </pc:spChg>
        <pc:spChg chg="add del mod">
          <ac:chgData name="audrey Bu..." userId="2be9adc65c227d11" providerId="LiveId" clId="{B410F83D-B454-4833-8F76-66F72BCF0297}" dt="2020-04-21T09:39:02.576" v="1850"/>
          <ac:spMkLst>
            <pc:docMk/>
            <pc:sldMk cId="772491522" sldId="264"/>
            <ac:spMk id="22" creationId="{86BFF766-1CEA-428A-87BF-92FC7D333AE3}"/>
          </ac:spMkLst>
        </pc:spChg>
        <pc:spChg chg="add del mod modVis">
          <ac:chgData name="audrey Bu..." userId="2be9adc65c227d11" providerId="LiveId" clId="{B410F83D-B454-4833-8F76-66F72BCF0297}" dt="2020-04-21T09:39:02.575" v="1848"/>
          <ac:spMkLst>
            <pc:docMk/>
            <pc:sldMk cId="772491522" sldId="264"/>
            <ac:spMk id="23" creationId="{17FBCCBD-711A-44CA-BD95-3AB3B5B7CDA5}"/>
          </ac:spMkLst>
        </pc:spChg>
        <pc:spChg chg="add del mod">
          <ac:chgData name="audrey Bu..." userId="2be9adc65c227d11" providerId="LiveId" clId="{B410F83D-B454-4833-8F76-66F72BCF0297}" dt="2020-04-21T09:39:12.871" v="1931"/>
          <ac:spMkLst>
            <pc:docMk/>
            <pc:sldMk cId="772491522" sldId="264"/>
            <ac:spMk id="24" creationId="{C604AA8A-E1C4-4C52-BDA2-5D0197F35B84}"/>
          </ac:spMkLst>
        </pc:spChg>
        <pc:spChg chg="add del mod modVis">
          <ac:chgData name="audrey Bu..." userId="2be9adc65c227d11" providerId="LiveId" clId="{B410F83D-B454-4833-8F76-66F72BCF0297}" dt="2020-04-21T09:39:12.871" v="1932"/>
          <ac:spMkLst>
            <pc:docMk/>
            <pc:sldMk cId="772491522" sldId="264"/>
            <ac:spMk id="25" creationId="{EB918D7B-8126-4EA6-A80C-36B1FD5D68AF}"/>
          </ac:spMkLst>
        </pc:spChg>
        <pc:spChg chg="add del mod">
          <ac:chgData name="audrey Bu..." userId="2be9adc65c227d11" providerId="LiveId" clId="{B410F83D-B454-4833-8F76-66F72BCF0297}" dt="2020-04-21T09:39:12.871" v="1934"/>
          <ac:spMkLst>
            <pc:docMk/>
            <pc:sldMk cId="772491522" sldId="264"/>
            <ac:spMk id="26" creationId="{103D75A3-0E1A-46A0-8639-57D9B8554A30}"/>
          </ac:spMkLst>
        </pc:spChg>
        <pc:spChg chg="add mod">
          <ac:chgData name="audrey Bu..." userId="2be9adc65c227d11" providerId="LiveId" clId="{B410F83D-B454-4833-8F76-66F72BCF0297}" dt="2020-04-21T09:49:09.923" v="2013" actId="20577"/>
          <ac:spMkLst>
            <pc:docMk/>
            <pc:sldMk cId="772491522" sldId="264"/>
            <ac:spMk id="27" creationId="{98CE3BDF-9093-4DE2-B345-B2BECACA47F9}"/>
          </ac:spMkLst>
        </pc:spChg>
        <pc:spChg chg="add mod">
          <ac:chgData name="audrey Bu..." userId="2be9adc65c227d11" providerId="LiveId" clId="{B410F83D-B454-4833-8F76-66F72BCF0297}" dt="2020-04-21T09:51:39.665" v="2016" actId="14100"/>
          <ac:spMkLst>
            <pc:docMk/>
            <pc:sldMk cId="772491522" sldId="264"/>
            <ac:spMk id="28" creationId="{1FBDEAC5-690F-410F-85E8-DC27B0931805}"/>
          </ac:spMkLst>
        </pc:spChg>
        <pc:spChg chg="add mod">
          <ac:chgData name="audrey Bu..." userId="2be9adc65c227d11" providerId="LiveId" clId="{B410F83D-B454-4833-8F76-66F72BCF0297}" dt="2020-04-21T09:52:02.537" v="2019" actId="14100"/>
          <ac:spMkLst>
            <pc:docMk/>
            <pc:sldMk cId="772491522" sldId="264"/>
            <ac:spMk id="29" creationId="{31BFD298-16A9-436C-9567-8212FCDAEF96}"/>
          </ac:spMkLst>
        </pc:spChg>
        <pc:spChg chg="add del mod">
          <ac:chgData name="audrey Bu..." userId="2be9adc65c227d11" providerId="LiveId" clId="{B410F83D-B454-4833-8F76-66F72BCF0297}" dt="2020-04-21T09:58:35.352" v="2025" actId="1076"/>
          <ac:spMkLst>
            <pc:docMk/>
            <pc:sldMk cId="772491522" sldId="264"/>
            <ac:spMk id="30" creationId="{69F6235E-9407-4C2A-A3B9-B5AAB2ED2550}"/>
          </ac:spMkLst>
        </pc:spChg>
        <pc:grpChg chg="add mod">
          <ac:chgData name="audrey Bu..." userId="2be9adc65c227d11" providerId="LiveId" clId="{B410F83D-B454-4833-8F76-66F72BCF0297}" dt="2020-04-21T09:39:16.293" v="1945"/>
          <ac:grpSpMkLst>
            <pc:docMk/>
            <pc:sldMk cId="772491522" sldId="264"/>
            <ac:grpSpMk id="11" creationId="{120F8D49-F3AD-4491-AFA1-50ED852A4729}"/>
          </ac:grpSpMkLst>
        </pc:grpChg>
        <pc:picChg chg="add">
          <ac:chgData name="audrey Bu..." userId="2be9adc65c227d11" providerId="LiveId" clId="{B410F83D-B454-4833-8F76-66F72BCF0297}" dt="2020-04-21T09:33:09.188" v="1701"/>
          <ac:picMkLst>
            <pc:docMk/>
            <pc:sldMk cId="772491522" sldId="264"/>
            <ac:picMk id="5" creationId="{D1205639-4EFD-48C0-BF1D-81F951CDB8AF}"/>
          </ac:picMkLst>
        </pc:picChg>
      </pc:sldChg>
      <pc:sldChg chg="addSp delSp modSp add mod">
        <pc:chgData name="audrey Bu..." userId="2be9adc65c227d11" providerId="LiveId" clId="{B410F83D-B454-4833-8F76-66F72BCF0297}" dt="2020-04-21T12:16:32.667" v="2425" actId="20577"/>
        <pc:sldMkLst>
          <pc:docMk/>
          <pc:sldMk cId="1799919323" sldId="265"/>
        </pc:sldMkLst>
        <pc:spChg chg="del">
          <ac:chgData name="audrey Bu..." userId="2be9adc65c227d11" providerId="LiveId" clId="{B410F83D-B454-4833-8F76-66F72BCF0297}" dt="2020-04-21T09:58:56.005" v="2027" actId="478"/>
          <ac:spMkLst>
            <pc:docMk/>
            <pc:sldMk cId="1799919323" sldId="265"/>
            <ac:spMk id="2" creationId="{ED669580-FF91-48E0-8594-10D627E71B99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2" creationId="{F3057E8B-E661-496F-89CC-82022E528A9D}"/>
          </ac:spMkLst>
        </pc:spChg>
        <pc:spChg chg="del">
          <ac:chgData name="audrey Bu..." userId="2be9adc65c227d11" providerId="LiveId" clId="{B410F83D-B454-4833-8F76-66F72BCF0297}" dt="2020-04-21T09:58:57.569" v="2028" actId="478"/>
          <ac:spMkLst>
            <pc:docMk/>
            <pc:sldMk cId="1799919323" sldId="265"/>
            <ac:spMk id="3" creationId="{F67F0F2C-BDED-4340-8F79-2D7358D07BC0}"/>
          </ac:spMkLst>
        </pc:spChg>
        <pc:spChg chg="add mod">
          <ac:chgData name="audrey Bu..." userId="2be9adc65c227d11" providerId="LiveId" clId="{B410F83D-B454-4833-8F76-66F72BCF0297}" dt="2020-04-21T12:10:47.601" v="2330" actId="14100"/>
          <ac:spMkLst>
            <pc:docMk/>
            <pc:sldMk cId="1799919323" sldId="265"/>
            <ac:spMk id="5" creationId="{1930DE10-953E-4BBD-B1F2-685EAC88FD47}"/>
          </ac:spMkLst>
        </pc:spChg>
        <pc:spChg chg="add mod">
          <ac:chgData name="audrey Bu..." userId="2be9adc65c227d11" providerId="LiveId" clId="{B410F83D-B454-4833-8F76-66F72BCF0297}" dt="2020-04-21T12:15:04.727" v="2407" actId="1076"/>
          <ac:spMkLst>
            <pc:docMk/>
            <pc:sldMk cId="1799919323" sldId="265"/>
            <ac:spMk id="6" creationId="{F28F6365-B502-4463-9831-EEE880A9BD4B}"/>
          </ac:spMkLst>
        </pc:spChg>
        <pc:spChg chg="add mod">
          <ac:chgData name="audrey Bu..." userId="2be9adc65c227d11" providerId="LiveId" clId="{B410F83D-B454-4833-8F76-66F72BCF0297}" dt="2020-04-21T12:14:03.388" v="2401" actId="1076"/>
          <ac:spMkLst>
            <pc:docMk/>
            <pc:sldMk cId="1799919323" sldId="265"/>
            <ac:spMk id="7" creationId="{CD8C6AF6-6593-4942-AB96-1CD1C13D9FB9}"/>
          </ac:spMkLst>
        </pc:spChg>
        <pc:spChg chg="add mod">
          <ac:chgData name="audrey Bu..." userId="2be9adc65c227d11" providerId="LiveId" clId="{B410F83D-B454-4833-8F76-66F72BCF0297}" dt="2020-04-21T12:14:08.442" v="2402" actId="1076"/>
          <ac:spMkLst>
            <pc:docMk/>
            <pc:sldMk cId="1799919323" sldId="265"/>
            <ac:spMk id="8" creationId="{1CB42F8E-A85D-470B-AB2B-EE8362FA0D20}"/>
          </ac:spMkLst>
        </pc:spChg>
        <pc:spChg chg="add mod">
          <ac:chgData name="audrey Bu..." userId="2be9adc65c227d11" providerId="LiveId" clId="{B410F83D-B454-4833-8F76-66F72BCF0297}" dt="2020-04-21T12:14:15.608" v="2403" actId="1076"/>
          <ac:spMkLst>
            <pc:docMk/>
            <pc:sldMk cId="1799919323" sldId="265"/>
            <ac:spMk id="9" creationId="{115CF75D-428A-452A-9A5E-D18500D2B338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10" creationId="{BEF07AED-1FB3-4498-861D-4D72F3A0C99B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11" creationId="{91ADCB73-1579-4329-8E17-F899B5BC50F7}"/>
          </ac:spMkLst>
        </pc:spChg>
        <pc:spChg chg="add">
          <ac:chgData name="audrey Bu..." userId="2be9adc65c227d11" providerId="LiveId" clId="{B410F83D-B454-4833-8F76-66F72BCF0297}" dt="2020-04-21T11:51:09.679" v="2132"/>
          <ac:spMkLst>
            <pc:docMk/>
            <pc:sldMk cId="1799919323" sldId="265"/>
            <ac:spMk id="13" creationId="{EA2A6C32-C01B-4D3F-877A-6A5110BCEE7A}"/>
          </ac:spMkLst>
        </pc:spChg>
        <pc:spChg chg="add mod">
          <ac:chgData name="audrey Bu..." userId="2be9adc65c227d11" providerId="LiveId" clId="{B410F83D-B454-4833-8F76-66F72BCF0297}" dt="2020-04-21T11:51:16.271" v="2135" actId="6549"/>
          <ac:spMkLst>
            <pc:docMk/>
            <pc:sldMk cId="1799919323" sldId="265"/>
            <ac:spMk id="14" creationId="{80AAF517-B002-4478-AB46-633FB89C8006}"/>
          </ac:spMkLst>
        </pc:spChg>
        <pc:spChg chg="add">
          <ac:chgData name="audrey Bu..." userId="2be9adc65c227d11" providerId="LiveId" clId="{B410F83D-B454-4833-8F76-66F72BCF0297}" dt="2020-04-21T11:51:09.679" v="2132"/>
          <ac:spMkLst>
            <pc:docMk/>
            <pc:sldMk cId="1799919323" sldId="265"/>
            <ac:spMk id="15" creationId="{6BBD1B32-FF54-448E-853E-524381CCDE97}"/>
          </ac:spMkLst>
        </pc:spChg>
        <pc:spChg chg="add">
          <ac:chgData name="audrey Bu..." userId="2be9adc65c227d11" providerId="LiveId" clId="{B410F83D-B454-4833-8F76-66F72BCF0297}" dt="2020-04-21T11:51:46.044" v="2146"/>
          <ac:spMkLst>
            <pc:docMk/>
            <pc:sldMk cId="1799919323" sldId="265"/>
            <ac:spMk id="17" creationId="{5C26E271-FB59-449F-8C7C-01A3EF04591A}"/>
          </ac:spMkLst>
        </pc:spChg>
        <pc:spChg chg="add del mod">
          <ac:chgData name="audrey Bu..." userId="2be9adc65c227d11" providerId="LiveId" clId="{B410F83D-B454-4833-8F76-66F72BCF0297}" dt="2020-04-21T11:51:52.168" v="2150" actId="478"/>
          <ac:spMkLst>
            <pc:docMk/>
            <pc:sldMk cId="1799919323" sldId="265"/>
            <ac:spMk id="18" creationId="{59A07F16-8504-4F00-9A81-13FD78574DFC}"/>
          </ac:spMkLst>
        </pc:spChg>
        <pc:spChg chg="add">
          <ac:chgData name="audrey Bu..." userId="2be9adc65c227d11" providerId="LiveId" clId="{B410F83D-B454-4833-8F76-66F72BCF0297}" dt="2020-04-21T11:51:46.044" v="2146"/>
          <ac:spMkLst>
            <pc:docMk/>
            <pc:sldMk cId="1799919323" sldId="265"/>
            <ac:spMk id="19" creationId="{D333E414-D642-4E7B-8490-A6748B15DE2D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20" creationId="{C46117D8-12EF-4784-8EA6-80D1839A435B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21" creationId="{4DC612A7-B80B-4FA3-B9C3-8729A828D3C9}"/>
          </ac:spMkLst>
        </pc:spChg>
        <pc:spChg chg="add mod">
          <ac:chgData name="audrey Bu..." userId="2be9adc65c227d11" providerId="LiveId" clId="{B410F83D-B454-4833-8F76-66F72BCF0297}" dt="2020-04-21T12:14:38.528" v="2404" actId="1076"/>
          <ac:spMkLst>
            <pc:docMk/>
            <pc:sldMk cId="1799919323" sldId="265"/>
            <ac:spMk id="22" creationId="{851A43E7-D194-4CE4-B3F0-7971230F1755}"/>
          </ac:spMkLst>
        </pc:spChg>
        <pc:spChg chg="add mod">
          <ac:chgData name="audrey Bu..." userId="2be9adc65c227d11" providerId="LiveId" clId="{B410F83D-B454-4833-8F76-66F72BCF0297}" dt="2020-04-21T12:15:50.642" v="2410" actId="2085"/>
          <ac:spMkLst>
            <pc:docMk/>
            <pc:sldMk cId="1799919323" sldId="265"/>
            <ac:spMk id="23" creationId="{29BE0632-A67B-4168-94D4-103553A41426}"/>
          </ac:spMkLst>
        </pc:spChg>
        <pc:spChg chg="add mod">
          <ac:chgData name="audrey Bu..." userId="2be9adc65c227d11" providerId="LiveId" clId="{B410F83D-B454-4833-8F76-66F72BCF0297}" dt="2020-04-21T12:16:32.667" v="2425" actId="20577"/>
          <ac:spMkLst>
            <pc:docMk/>
            <pc:sldMk cId="1799919323" sldId="265"/>
            <ac:spMk id="24" creationId="{1548DDAE-56E8-4637-96CF-A05889804D37}"/>
          </ac:spMkLst>
        </pc:spChg>
        <pc:grpChg chg="add mod">
          <ac:chgData name="audrey Bu..." userId="2be9adc65c227d11" providerId="LiveId" clId="{B410F83D-B454-4833-8F76-66F72BCF0297}" dt="2020-04-21T12:14:38.528" v="2404" actId="1076"/>
          <ac:grpSpMkLst>
            <pc:docMk/>
            <pc:sldMk cId="1799919323" sldId="265"/>
            <ac:grpSpMk id="12" creationId="{B8BD9EC3-E708-4D89-82E0-4761F13F93BA}"/>
          </ac:grpSpMkLst>
        </pc:grpChg>
        <pc:grpChg chg="add mod">
          <ac:chgData name="audrey Bu..." userId="2be9adc65c227d11" providerId="LiveId" clId="{B410F83D-B454-4833-8F76-66F72BCF0297}" dt="2020-04-21T12:14:38.528" v="2404" actId="1076"/>
          <ac:grpSpMkLst>
            <pc:docMk/>
            <pc:sldMk cId="1799919323" sldId="265"/>
            <ac:grpSpMk id="16" creationId="{BACDCCE7-9839-4C7E-B558-2AE04791A194}"/>
          </ac:grpSpMkLst>
        </pc:grpChg>
        <pc:picChg chg="add mod">
          <ac:chgData name="audrey Bu..." userId="2be9adc65c227d11" providerId="LiveId" clId="{B410F83D-B454-4833-8F76-66F72BCF0297}" dt="2020-04-21T12:14:57.617" v="2406" actId="14100"/>
          <ac:picMkLst>
            <pc:docMk/>
            <pc:sldMk cId="1799919323" sldId="265"/>
            <ac:picMk id="4" creationId="{B4118ED8-B88B-4E06-98B3-32021D98BF94}"/>
          </ac:picMkLst>
        </pc:picChg>
      </pc:sldChg>
      <pc:sldChg chg="delSp add del mod">
        <pc:chgData name="audrey Bu..." userId="2be9adc65c227d11" providerId="LiveId" clId="{B410F83D-B454-4833-8F76-66F72BCF0297}" dt="2020-04-21T12:27:27.272" v="2435" actId="2696"/>
        <pc:sldMkLst>
          <pc:docMk/>
          <pc:sldMk cId="2137253365" sldId="266"/>
        </pc:sldMkLst>
        <pc:spChg chg="del">
          <ac:chgData name="audrey Bu..." userId="2be9adc65c227d11" providerId="LiveId" clId="{B410F83D-B454-4833-8F76-66F72BCF0297}" dt="2020-04-21T12:22:41.290" v="2433" actId="478"/>
          <ac:spMkLst>
            <pc:docMk/>
            <pc:sldMk cId="2137253365" sldId="266"/>
            <ac:spMk id="2" creationId="{DED339D8-A501-4AE9-B94E-302B5657131A}"/>
          </ac:spMkLst>
        </pc:spChg>
        <pc:spChg chg="del">
          <ac:chgData name="audrey Bu..." userId="2be9adc65c227d11" providerId="LiveId" clId="{B410F83D-B454-4833-8F76-66F72BCF0297}" dt="2020-04-21T12:22:42.586" v="2434" actId="478"/>
          <ac:spMkLst>
            <pc:docMk/>
            <pc:sldMk cId="2137253365" sldId="266"/>
            <ac:spMk id="3" creationId="{CD6E80A3-8BAE-4C4D-93E1-17A5737BB99E}"/>
          </ac:spMkLst>
        </pc:spChg>
      </pc:sldChg>
      <pc:sldChg chg="addSp modSp add mod">
        <pc:chgData name="audrey Bu..." userId="2be9adc65c227d11" providerId="LiveId" clId="{B410F83D-B454-4833-8F76-66F72BCF0297}" dt="2020-04-21T13:19:56.487" v="2732"/>
        <pc:sldMkLst>
          <pc:docMk/>
          <pc:sldMk cId="2250577064" sldId="266"/>
        </pc:sldMkLst>
        <pc:spChg chg="mod">
          <ac:chgData name="audrey Bu..." userId="2be9adc65c227d11" providerId="LiveId" clId="{B410F83D-B454-4833-8F76-66F72BCF0297}" dt="2020-04-21T12:27:44.184" v="2474" actId="20577"/>
          <ac:spMkLst>
            <pc:docMk/>
            <pc:sldMk cId="2250577064" sldId="266"/>
            <ac:spMk id="9" creationId="{EFFF3528-DBE0-4391-A4E5-C91BDF593D65}"/>
          </ac:spMkLst>
        </pc:spChg>
        <pc:picChg chg="add">
          <ac:chgData name="audrey Bu..." userId="2be9adc65c227d11" providerId="LiveId" clId="{B410F83D-B454-4833-8F76-66F72BCF0297}" dt="2020-04-21T13:19:56.487" v="2732"/>
          <ac:picMkLst>
            <pc:docMk/>
            <pc:sldMk cId="2250577064" sldId="266"/>
            <ac:picMk id="15" creationId="{AE94DE0B-B079-4F74-9744-D6501E1745BB}"/>
          </ac:picMkLst>
        </pc:picChg>
      </pc:sldChg>
      <pc:sldChg chg="addSp delSp modSp add mod">
        <pc:chgData name="audrey Bu..." userId="2be9adc65c227d11" providerId="LiveId" clId="{B410F83D-B454-4833-8F76-66F72BCF0297}" dt="2020-04-21T13:21:50.557" v="2753" actId="20577"/>
        <pc:sldMkLst>
          <pc:docMk/>
          <pc:sldMk cId="1784316480" sldId="267"/>
        </pc:sldMkLst>
        <pc:spChg chg="mod">
          <ac:chgData name="audrey Bu..." userId="2be9adc65c227d11" providerId="LiveId" clId="{B410F83D-B454-4833-8F76-66F72BCF0297}" dt="2020-04-21T12:39:56.346" v="2665" actId="20577"/>
          <ac:spMkLst>
            <pc:docMk/>
            <pc:sldMk cId="1784316480" sldId="267"/>
            <ac:spMk id="2" creationId="{F3057E8B-E661-496F-89CC-82022E528A9D}"/>
          </ac:spMkLst>
        </pc:spChg>
        <pc:spChg chg="mod">
          <ac:chgData name="audrey Bu..." userId="2be9adc65c227d11" providerId="LiveId" clId="{B410F83D-B454-4833-8F76-66F72BCF0297}" dt="2020-04-21T13:21:50.557" v="2753" actId="20577"/>
          <ac:spMkLst>
            <pc:docMk/>
            <pc:sldMk cId="1784316480" sldId="267"/>
            <ac:spMk id="9" creationId="{115CF75D-428A-452A-9A5E-D18500D2B338}"/>
          </ac:spMkLst>
        </pc:spChg>
        <pc:spChg chg="mod">
          <ac:chgData name="audrey Bu..." userId="2be9adc65c227d11" providerId="LiveId" clId="{B410F83D-B454-4833-8F76-66F72BCF0297}" dt="2020-04-21T12:40:10.668" v="2667" actId="1076"/>
          <ac:spMkLst>
            <pc:docMk/>
            <pc:sldMk cId="1784316480" sldId="267"/>
            <ac:spMk id="20" creationId="{C46117D8-12EF-4784-8EA6-80D1839A435B}"/>
          </ac:spMkLst>
        </pc:spChg>
        <pc:spChg chg="add">
          <ac:chgData name="audrey Bu..." userId="2be9adc65c227d11" providerId="LiveId" clId="{B410F83D-B454-4833-8F76-66F72BCF0297}" dt="2020-04-21T12:39:24.980" v="2652"/>
          <ac:spMkLst>
            <pc:docMk/>
            <pc:sldMk cId="1784316480" sldId="267"/>
            <ac:spMk id="26" creationId="{2012933E-14EC-4CC3-97BE-FA78F492C6CA}"/>
          </ac:spMkLst>
        </pc:spChg>
        <pc:spChg chg="add del mod">
          <ac:chgData name="audrey Bu..." userId="2be9adc65c227d11" providerId="LiveId" clId="{B410F83D-B454-4833-8F76-66F72BCF0297}" dt="2020-04-21T12:39:30.370" v="2657" actId="478"/>
          <ac:spMkLst>
            <pc:docMk/>
            <pc:sldMk cId="1784316480" sldId="267"/>
            <ac:spMk id="27" creationId="{2C82D14C-4D7A-4731-9650-00C51A537DF2}"/>
          </ac:spMkLst>
        </pc:spChg>
        <pc:spChg chg="add">
          <ac:chgData name="audrey Bu..." userId="2be9adc65c227d11" providerId="LiveId" clId="{B410F83D-B454-4833-8F76-66F72BCF0297}" dt="2020-04-21T12:39:24.980" v="2652"/>
          <ac:spMkLst>
            <pc:docMk/>
            <pc:sldMk cId="1784316480" sldId="267"/>
            <ac:spMk id="28" creationId="{B9DC780A-4A34-485B-9BAC-1C89D562DA32}"/>
          </ac:spMkLst>
        </pc:spChg>
        <pc:grpChg chg="add mod">
          <ac:chgData name="audrey Bu..." userId="2be9adc65c227d11" providerId="LiveId" clId="{B410F83D-B454-4833-8F76-66F72BCF0297}" dt="2020-04-21T12:40:01.848" v="2666" actId="1076"/>
          <ac:grpSpMkLst>
            <pc:docMk/>
            <pc:sldMk cId="1784316480" sldId="267"/>
            <ac:grpSpMk id="25" creationId="{CA4C9F62-420B-40C1-94FC-B46D69D59C6C}"/>
          </ac:grpSpMkLst>
        </pc:grpChg>
      </pc:sldChg>
      <pc:sldChg chg="addSp delSp modSp add del mod">
        <pc:chgData name="audrey Bu..." userId="2be9adc65c227d11" providerId="LiveId" clId="{B410F83D-B454-4833-8F76-66F72BCF0297}" dt="2020-04-21T12:38:36.506" v="2596" actId="2696"/>
        <pc:sldMkLst>
          <pc:docMk/>
          <pc:sldMk cId="2119488455" sldId="267"/>
        </pc:sldMkLst>
        <pc:spChg chg="mod">
          <ac:chgData name="audrey Bu..." userId="2be9adc65c227d11" providerId="LiveId" clId="{B410F83D-B454-4833-8F76-66F72BCF0297}" dt="2020-04-21T12:35:34.774" v="2593" actId="20577"/>
          <ac:spMkLst>
            <pc:docMk/>
            <pc:sldMk cId="2119488455" sldId="267"/>
            <ac:spMk id="2" creationId="{F3057E8B-E661-496F-89CC-82022E528A9D}"/>
          </ac:spMkLst>
        </pc:spChg>
        <pc:spChg chg="mod">
          <ac:chgData name="audrey Bu..." userId="2be9adc65c227d11" providerId="LiveId" clId="{B410F83D-B454-4833-8F76-66F72BCF0297}" dt="2020-04-21T12:33:42.966" v="2512" actId="14100"/>
          <ac:spMkLst>
            <pc:docMk/>
            <pc:sldMk cId="2119488455" sldId="267"/>
            <ac:spMk id="5" creationId="{1930DE10-953E-4BBD-B1F2-685EAC88FD47}"/>
          </ac:spMkLst>
        </pc:spChg>
        <pc:spChg chg="mod">
          <ac:chgData name="audrey Bu..." userId="2be9adc65c227d11" providerId="LiveId" clId="{B410F83D-B454-4833-8F76-66F72BCF0297}" dt="2020-04-21T12:33:49.663" v="2513" actId="1076"/>
          <ac:spMkLst>
            <pc:docMk/>
            <pc:sldMk cId="2119488455" sldId="267"/>
            <ac:spMk id="6" creationId="{F28F6365-B502-4463-9831-EEE880A9BD4B}"/>
          </ac:spMkLst>
        </pc:spChg>
        <pc:spChg chg="mod">
          <ac:chgData name="audrey Bu..." userId="2be9adc65c227d11" providerId="LiveId" clId="{B410F83D-B454-4833-8F76-66F72BCF0297}" dt="2020-04-21T12:31:57.524" v="2494" actId="20577"/>
          <ac:spMkLst>
            <pc:docMk/>
            <pc:sldMk cId="2119488455" sldId="267"/>
            <ac:spMk id="9" creationId="{115CF75D-428A-452A-9A5E-D18500D2B338}"/>
          </ac:spMkLst>
        </pc:spChg>
        <pc:spChg chg="mod">
          <ac:chgData name="audrey Bu..." userId="2be9adc65c227d11" providerId="LiveId" clId="{B410F83D-B454-4833-8F76-66F72BCF0297}" dt="2020-04-21T12:35:42.321" v="2594" actId="1076"/>
          <ac:spMkLst>
            <pc:docMk/>
            <pc:sldMk cId="2119488455" sldId="267"/>
            <ac:spMk id="22" creationId="{851A43E7-D194-4CE4-B3F0-7971230F1755}"/>
          </ac:spMkLst>
        </pc:spChg>
        <pc:spChg chg="mod">
          <ac:chgData name="audrey Bu..." userId="2be9adc65c227d11" providerId="LiveId" clId="{B410F83D-B454-4833-8F76-66F72BCF0297}" dt="2020-04-21T12:35:58.316" v="2595" actId="1076"/>
          <ac:spMkLst>
            <pc:docMk/>
            <pc:sldMk cId="2119488455" sldId="267"/>
            <ac:spMk id="23" creationId="{29BE0632-A67B-4168-94D4-103553A41426}"/>
          </ac:spMkLst>
        </pc:spChg>
        <pc:spChg chg="mod">
          <ac:chgData name="audrey Bu..." userId="2be9adc65c227d11" providerId="LiveId" clId="{B410F83D-B454-4833-8F76-66F72BCF0297}" dt="2020-04-21T12:34:00.194" v="2514" actId="1076"/>
          <ac:spMkLst>
            <pc:docMk/>
            <pc:sldMk cId="2119488455" sldId="267"/>
            <ac:spMk id="24" creationId="{1548DDAE-56E8-4637-96CF-A05889804D37}"/>
          </ac:spMkLst>
        </pc:spChg>
        <pc:spChg chg="add">
          <ac:chgData name="audrey Bu..." userId="2be9adc65c227d11" providerId="LiveId" clId="{B410F83D-B454-4833-8F76-66F72BCF0297}" dt="2020-04-21T12:32:17.735" v="2495"/>
          <ac:spMkLst>
            <pc:docMk/>
            <pc:sldMk cId="2119488455" sldId="267"/>
            <ac:spMk id="26" creationId="{F07C4317-8A5C-4F4A-8A25-7958942E0AA4}"/>
          </ac:spMkLst>
        </pc:spChg>
        <pc:spChg chg="add del mod">
          <ac:chgData name="audrey Bu..." userId="2be9adc65c227d11" providerId="LiveId" clId="{B410F83D-B454-4833-8F76-66F72BCF0297}" dt="2020-04-21T12:34:55.604" v="2522" actId="478"/>
          <ac:spMkLst>
            <pc:docMk/>
            <pc:sldMk cId="2119488455" sldId="267"/>
            <ac:spMk id="27" creationId="{B10254B4-976D-40D7-A014-1654CAACE2F0}"/>
          </ac:spMkLst>
        </pc:spChg>
        <pc:spChg chg="add">
          <ac:chgData name="audrey Bu..." userId="2be9adc65c227d11" providerId="LiveId" clId="{B410F83D-B454-4833-8F76-66F72BCF0297}" dt="2020-04-21T12:32:17.735" v="2495"/>
          <ac:spMkLst>
            <pc:docMk/>
            <pc:sldMk cId="2119488455" sldId="267"/>
            <ac:spMk id="28" creationId="{BAF229E8-2E15-45A5-AB1F-BDEDEC4CC326}"/>
          </ac:spMkLst>
        </pc:spChg>
        <pc:grpChg chg="add mod">
          <ac:chgData name="audrey Bu..." userId="2be9adc65c227d11" providerId="LiveId" clId="{B410F83D-B454-4833-8F76-66F72BCF0297}" dt="2020-04-21T12:35:27.830" v="2591" actId="1076"/>
          <ac:grpSpMkLst>
            <pc:docMk/>
            <pc:sldMk cId="2119488455" sldId="267"/>
            <ac:grpSpMk id="25" creationId="{6261193F-37EC-444F-BE26-0FBA98293B76}"/>
          </ac:grpSpMkLst>
        </pc:grpChg>
        <pc:picChg chg="mod">
          <ac:chgData name="audrey Bu..." userId="2be9adc65c227d11" providerId="LiveId" clId="{B410F83D-B454-4833-8F76-66F72BCF0297}" dt="2020-04-21T12:33:35.275" v="2510" actId="14100"/>
          <ac:picMkLst>
            <pc:docMk/>
            <pc:sldMk cId="2119488455" sldId="267"/>
            <ac:picMk id="4" creationId="{B4118ED8-B88B-4E06-98B3-32021D98BF94}"/>
          </ac:picMkLst>
        </pc:picChg>
      </pc:sldChg>
      <pc:sldChg chg="add del">
        <pc:chgData name="audrey Bu..." userId="2be9adc65c227d11" providerId="LiveId" clId="{B410F83D-B454-4833-8F76-66F72BCF0297}" dt="2020-04-21T12:31:25.304" v="2476" actId="2696"/>
        <pc:sldMkLst>
          <pc:docMk/>
          <pc:sldMk cId="3397846625" sldId="267"/>
        </pc:sldMkLst>
      </pc:sldChg>
      <pc:sldChg chg="addSp delSp modSp add mod">
        <pc:chgData name="audrey Bu..." userId="2be9adc65c227d11" providerId="LiveId" clId="{B410F83D-B454-4833-8F76-66F72BCF0297}" dt="2020-04-21T14:28:45.404" v="3020"/>
        <pc:sldMkLst>
          <pc:docMk/>
          <pc:sldMk cId="2622327711" sldId="268"/>
        </pc:sldMkLst>
        <pc:spChg chg="del">
          <ac:chgData name="audrey Bu..." userId="2be9adc65c227d11" providerId="LiveId" clId="{B410F83D-B454-4833-8F76-66F72BCF0297}" dt="2020-04-21T12:43:35.826" v="2669" actId="478"/>
          <ac:spMkLst>
            <pc:docMk/>
            <pc:sldMk cId="2622327711" sldId="268"/>
            <ac:spMk id="2" creationId="{68FBDD7B-EE25-458C-88E1-ED6FA9E21C8B}"/>
          </ac:spMkLst>
        </pc:spChg>
        <pc:spChg chg="del">
          <ac:chgData name="audrey Bu..." userId="2be9adc65c227d11" providerId="LiveId" clId="{B410F83D-B454-4833-8F76-66F72BCF0297}" dt="2020-04-21T12:43:37.036" v="2670" actId="478"/>
          <ac:spMkLst>
            <pc:docMk/>
            <pc:sldMk cId="2622327711" sldId="268"/>
            <ac:spMk id="3" creationId="{75A8ECE9-9E54-4581-B560-DAACADFF6CA1}"/>
          </ac:spMkLst>
        </pc:spChg>
        <pc:spChg chg="add">
          <ac:chgData name="audrey Bu..." userId="2be9adc65c227d11" providerId="LiveId" clId="{B410F83D-B454-4833-8F76-66F72BCF0297}" dt="2020-04-21T12:44:39.063" v="2672"/>
          <ac:spMkLst>
            <pc:docMk/>
            <pc:sldMk cId="2622327711" sldId="268"/>
            <ac:spMk id="5" creationId="{87DE314B-0C13-4272-8309-4628D3842FDE}"/>
          </ac:spMkLst>
        </pc:spChg>
        <pc:spChg chg="add del">
          <ac:chgData name="audrey Bu..." userId="2be9adc65c227d11" providerId="LiveId" clId="{B410F83D-B454-4833-8F76-66F72BCF0297}" dt="2020-04-21T12:50:03.036" v="2685" actId="11529"/>
          <ac:spMkLst>
            <pc:docMk/>
            <pc:sldMk cId="2622327711" sldId="268"/>
            <ac:spMk id="6" creationId="{AF40B646-2FC3-46E9-9562-5B507D5C87C1}"/>
          </ac:spMkLst>
        </pc:spChg>
        <pc:spChg chg="add mod">
          <ac:chgData name="audrey Bu..." userId="2be9adc65c227d11" providerId="LiveId" clId="{B410F83D-B454-4833-8F76-66F72BCF0297}" dt="2020-04-21T12:50:23.946" v="2687" actId="207"/>
          <ac:spMkLst>
            <pc:docMk/>
            <pc:sldMk cId="2622327711" sldId="268"/>
            <ac:spMk id="7" creationId="{41238A09-C388-4701-B8F1-0AD3506C0094}"/>
          </ac:spMkLst>
        </pc:spChg>
        <pc:spChg chg="add mod">
          <ac:chgData name="audrey Bu..." userId="2be9adc65c227d11" providerId="LiveId" clId="{B410F83D-B454-4833-8F76-66F72BCF0297}" dt="2020-04-21T13:06:45.026" v="2713" actId="1076"/>
          <ac:spMkLst>
            <pc:docMk/>
            <pc:sldMk cId="2622327711" sldId="268"/>
            <ac:spMk id="8" creationId="{4E6643C3-742A-408B-9C42-BEA717D944EE}"/>
          </ac:spMkLst>
        </pc:spChg>
        <pc:spChg chg="add mod">
          <ac:chgData name="audrey Bu..." userId="2be9adc65c227d11" providerId="LiveId" clId="{B410F83D-B454-4833-8F76-66F72BCF0297}" dt="2020-04-21T13:06:32.693" v="2710" actId="1076"/>
          <ac:spMkLst>
            <pc:docMk/>
            <pc:sldMk cId="2622327711" sldId="268"/>
            <ac:spMk id="9" creationId="{C5181C30-D986-4EF8-B749-F6FA2143E120}"/>
          </ac:spMkLst>
        </pc:spChg>
        <pc:picChg chg="add">
          <ac:chgData name="audrey Bu..." userId="2be9adc65c227d11" providerId="LiveId" clId="{B410F83D-B454-4833-8F76-66F72BCF0297}" dt="2020-04-21T12:43:41.534" v="2671"/>
          <ac:picMkLst>
            <pc:docMk/>
            <pc:sldMk cId="2622327711" sldId="268"/>
            <ac:picMk id="4" creationId="{D4F4DE52-29D8-479A-9A2E-4EED57A07B8F}"/>
          </ac:picMkLst>
        </pc:picChg>
        <pc:picChg chg="add del mod">
          <ac:chgData name="audrey Bu..." userId="2be9adc65c227d11" providerId="LiveId" clId="{B410F83D-B454-4833-8F76-66F72BCF0297}" dt="2020-04-21T13:05:49.546" v="2702" actId="478"/>
          <ac:picMkLst>
            <pc:docMk/>
            <pc:sldMk cId="2622327711" sldId="268"/>
            <ac:picMk id="10" creationId="{B42811E0-8339-4D11-9829-CD9212E3997E}"/>
          </ac:picMkLst>
        </pc:picChg>
        <pc:picChg chg="add mod">
          <ac:chgData name="audrey Bu..." userId="2be9adc65c227d11" providerId="LiveId" clId="{B410F83D-B454-4833-8F76-66F72BCF0297}" dt="2020-04-21T14:28:45.404" v="3020"/>
          <ac:picMkLst>
            <pc:docMk/>
            <pc:sldMk cId="2622327711" sldId="268"/>
            <ac:picMk id="12" creationId="{0A9607DA-5C0F-402D-8343-4AB2B1A15FBB}"/>
          </ac:picMkLst>
        </pc:picChg>
      </pc:sldChg>
      <pc:sldChg chg="addSp delSp modSp add mod">
        <pc:chgData name="audrey Bu..." userId="2be9adc65c227d11" providerId="LiveId" clId="{B410F83D-B454-4833-8F76-66F72BCF0297}" dt="2020-04-21T14:24:39.204" v="3014" actId="20577"/>
        <pc:sldMkLst>
          <pc:docMk/>
          <pc:sldMk cId="3962514695" sldId="269"/>
        </pc:sldMkLst>
        <pc:spChg chg="del">
          <ac:chgData name="audrey Bu..." userId="2be9adc65c227d11" providerId="LiveId" clId="{B410F83D-B454-4833-8F76-66F72BCF0297}" dt="2020-04-21T13:17:52.444" v="2719" actId="478"/>
          <ac:spMkLst>
            <pc:docMk/>
            <pc:sldMk cId="3962514695" sldId="269"/>
            <ac:spMk id="2" creationId="{D445E362-23A7-4715-A194-C98E21A6DDCF}"/>
          </ac:spMkLst>
        </pc:spChg>
        <pc:spChg chg="del">
          <ac:chgData name="audrey Bu..." userId="2be9adc65c227d11" providerId="LiveId" clId="{B410F83D-B454-4833-8F76-66F72BCF0297}" dt="2020-04-21T13:17:54.383" v="2720" actId="478"/>
          <ac:spMkLst>
            <pc:docMk/>
            <pc:sldMk cId="3962514695" sldId="269"/>
            <ac:spMk id="3" creationId="{B2FBFA28-DF23-40DD-BBF3-CE53E7D8A27C}"/>
          </ac:spMkLst>
        </pc:spChg>
        <pc:spChg chg="add mod">
          <ac:chgData name="audrey Bu..." userId="2be9adc65c227d11" providerId="LiveId" clId="{B410F83D-B454-4833-8F76-66F72BCF0297}" dt="2020-04-21T13:23:16.726" v="2765" actId="1076"/>
          <ac:spMkLst>
            <pc:docMk/>
            <pc:sldMk cId="3962514695" sldId="269"/>
            <ac:spMk id="5" creationId="{0A564810-9E5F-404F-B2B6-E8DD27E33BC5}"/>
          </ac:spMkLst>
        </pc:spChg>
        <pc:spChg chg="add del">
          <ac:chgData name="audrey Bu..." userId="2be9adc65c227d11" providerId="LiveId" clId="{B410F83D-B454-4833-8F76-66F72BCF0297}" dt="2020-04-21T13:22:40.723" v="2756"/>
          <ac:spMkLst>
            <pc:docMk/>
            <pc:sldMk cId="3962514695" sldId="269"/>
            <ac:spMk id="6" creationId="{546E9A58-D925-4A2F-BD56-E0FA06CEA094}"/>
          </ac:spMkLst>
        </pc:spChg>
        <pc:spChg chg="add mod">
          <ac:chgData name="audrey Bu..." userId="2be9adc65c227d11" providerId="LiveId" clId="{B410F83D-B454-4833-8F76-66F72BCF0297}" dt="2020-04-21T13:22:57.074" v="2760" actId="14100"/>
          <ac:spMkLst>
            <pc:docMk/>
            <pc:sldMk cId="3962514695" sldId="269"/>
            <ac:spMk id="7" creationId="{E492C342-39D5-4847-87AB-C02B7C6D324C}"/>
          </ac:spMkLst>
        </pc:spChg>
        <pc:spChg chg="add mod">
          <ac:chgData name="audrey Bu..." userId="2be9adc65c227d11" providerId="LiveId" clId="{B410F83D-B454-4833-8F76-66F72BCF0297}" dt="2020-04-21T13:23:24.370" v="2766" actId="1076"/>
          <ac:spMkLst>
            <pc:docMk/>
            <pc:sldMk cId="3962514695" sldId="269"/>
            <ac:spMk id="8" creationId="{647CF98C-F995-48BE-914D-66AD024CFDE3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9" creationId="{A1871EBD-8E18-4019-8686-5EC12A53832A}"/>
          </ac:spMkLst>
        </pc:spChg>
        <pc:spChg chg="add del mod">
          <ac:chgData name="audrey Bu..." userId="2be9adc65c227d11" providerId="LiveId" clId="{B410F83D-B454-4833-8F76-66F72BCF0297}" dt="2020-04-21T13:33:36.136" v="2830" actId="478"/>
          <ac:spMkLst>
            <pc:docMk/>
            <pc:sldMk cId="3962514695" sldId="269"/>
            <ac:spMk id="10" creationId="{5269612D-0F6D-4946-B9A6-6FE3DE29FCC8}"/>
          </ac:spMkLst>
        </pc:spChg>
        <pc:spChg chg="add del mod">
          <ac:chgData name="audrey Bu..." userId="2be9adc65c227d11" providerId="LiveId" clId="{B410F83D-B454-4833-8F76-66F72BCF0297}" dt="2020-04-21T13:33:33.524" v="2829" actId="478"/>
          <ac:spMkLst>
            <pc:docMk/>
            <pc:sldMk cId="3962514695" sldId="269"/>
            <ac:spMk id="11" creationId="{2B754D1F-CC7E-4C18-8624-DA42449CC998}"/>
          </ac:spMkLst>
        </pc:spChg>
        <pc:spChg chg="add del mod">
          <ac:chgData name="audrey Bu..." userId="2be9adc65c227d11" providerId="LiveId" clId="{B410F83D-B454-4833-8F76-66F72BCF0297}" dt="2020-04-21T13:32:36.484" v="2812"/>
          <ac:spMkLst>
            <pc:docMk/>
            <pc:sldMk cId="3962514695" sldId="269"/>
            <ac:spMk id="15" creationId="{67AB6D18-5D12-4DA3-A420-AEFFC04180FA}"/>
          </ac:spMkLst>
        </pc:spChg>
        <pc:spChg chg="add del mod">
          <ac:chgData name="audrey Bu..." userId="2be9adc65c227d11" providerId="LiveId" clId="{B410F83D-B454-4833-8F76-66F72BCF0297}" dt="2020-04-21T13:32:33.502" v="2807"/>
          <ac:spMkLst>
            <pc:docMk/>
            <pc:sldMk cId="3962514695" sldId="269"/>
            <ac:spMk id="16" creationId="{4DBED8C7-6A83-48C6-A7D6-F221EBE1A63F}"/>
          </ac:spMkLst>
        </pc:spChg>
        <pc:spChg chg="add del mod">
          <ac:chgData name="audrey Bu..." userId="2be9adc65c227d11" providerId="LiveId" clId="{B410F83D-B454-4833-8F76-66F72BCF0297}" dt="2020-04-21T13:32:32.139" v="2804"/>
          <ac:spMkLst>
            <pc:docMk/>
            <pc:sldMk cId="3962514695" sldId="269"/>
            <ac:spMk id="17" creationId="{824E728E-7730-4ECF-9BA1-631E7D07FFA8}"/>
          </ac:spMkLst>
        </pc:spChg>
        <pc:spChg chg="add del mod">
          <ac:chgData name="audrey Bu..." userId="2be9adc65c227d11" providerId="LiveId" clId="{B410F83D-B454-4833-8F76-66F72BCF0297}" dt="2020-04-21T13:32:30.793" v="2802"/>
          <ac:spMkLst>
            <pc:docMk/>
            <pc:sldMk cId="3962514695" sldId="269"/>
            <ac:spMk id="18" creationId="{A3993D16-9AD1-463F-9341-5D4F00CA44D2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19" creationId="{B340CFB1-D7C5-4EC4-A00D-CE9A9323663F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0" creationId="{42A687BA-5566-4663-B30E-3EF74D639766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5" creationId="{CB54B5F6-7D00-48F2-8B57-DFC9CF61DD5D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6" creationId="{C4B4A3BF-F048-4702-8ADE-71C04EED5A47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7" creationId="{E2FDE963-FB5D-4B87-9B53-AA36010250F3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8" creationId="{93C667AB-1831-4F78-AC58-9B65781419A0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29" creationId="{647DE2FA-9B14-4A54-864D-6740D0E341E6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30" creationId="{D8C81F88-6071-4818-9CDE-D8D8355F7F6F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31" creationId="{D8733639-5433-4247-9832-FC90AFAABAF5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32" creationId="{D101425A-C8BF-49C1-938F-BEA356D1A91F}"/>
          </ac:spMkLst>
        </pc:spChg>
        <pc:spChg chg="add mod">
          <ac:chgData name="audrey Bu..." userId="2be9adc65c227d11" providerId="LiveId" clId="{B410F83D-B454-4833-8F76-66F72BCF0297}" dt="2020-04-21T13:37:53.056" v="2857" actId="1076"/>
          <ac:spMkLst>
            <pc:docMk/>
            <pc:sldMk cId="3962514695" sldId="269"/>
            <ac:spMk id="33" creationId="{5B8DF132-62E1-45D7-8355-D23D068472B3}"/>
          </ac:spMkLst>
        </pc:spChg>
        <pc:spChg chg="add mod">
          <ac:chgData name="audrey Bu..." userId="2be9adc65c227d11" providerId="LiveId" clId="{B410F83D-B454-4833-8F76-66F72BCF0297}" dt="2020-04-21T13:37:21.806" v="2856" actId="14100"/>
          <ac:spMkLst>
            <pc:docMk/>
            <pc:sldMk cId="3962514695" sldId="269"/>
            <ac:spMk id="34" creationId="{80BC5200-F78B-43D7-B65E-988514A0E46A}"/>
          </ac:spMkLst>
        </pc:spChg>
        <pc:spChg chg="add mod">
          <ac:chgData name="audrey Bu..." userId="2be9adc65c227d11" providerId="LiveId" clId="{B410F83D-B454-4833-8F76-66F72BCF0297}" dt="2020-04-21T14:24:39.204" v="3014" actId="20577"/>
          <ac:spMkLst>
            <pc:docMk/>
            <pc:sldMk cId="3962514695" sldId="269"/>
            <ac:spMk id="35" creationId="{EE2E680F-614B-485D-B7CE-61B9F1FF136F}"/>
          </ac:spMkLst>
        </pc:spChg>
        <pc:picChg chg="add">
          <ac:chgData name="audrey Bu..." userId="2be9adc65c227d11" providerId="LiveId" clId="{B410F83D-B454-4833-8F76-66F72BCF0297}" dt="2020-04-21T13:22:16.436" v="2754"/>
          <ac:picMkLst>
            <pc:docMk/>
            <pc:sldMk cId="3962514695" sldId="269"/>
            <ac:picMk id="4" creationId="{29F6FAE3-3AA5-4703-8411-449AD5712AA7}"/>
          </ac:picMkLst>
        </pc:picChg>
        <pc:picChg chg="add del mod">
          <ac:chgData name="audrey Bu..." userId="2be9adc65c227d11" providerId="LiveId" clId="{B410F83D-B454-4833-8F76-66F72BCF0297}" dt="2020-04-21T13:32:42.111" v="2817" actId="478"/>
          <ac:picMkLst>
            <pc:docMk/>
            <pc:sldMk cId="3962514695" sldId="269"/>
            <ac:picMk id="12" creationId="{459FF4D5-F750-4BF4-8942-8ED5746E4A84}"/>
          </ac:picMkLst>
        </pc:picChg>
        <pc:picChg chg="add del mod">
          <ac:chgData name="audrey Bu..." userId="2be9adc65c227d11" providerId="LiveId" clId="{B410F83D-B454-4833-8F76-66F72BCF0297}" dt="2020-04-21T13:32:38.043" v="2816"/>
          <ac:picMkLst>
            <pc:docMk/>
            <pc:sldMk cId="3962514695" sldId="269"/>
            <ac:picMk id="13" creationId="{32994EBB-E2BE-4A3D-9073-A070B189B43B}"/>
          </ac:picMkLst>
        </pc:picChg>
        <pc:picChg chg="add del mod">
          <ac:chgData name="audrey Bu..." userId="2be9adc65c227d11" providerId="LiveId" clId="{B410F83D-B454-4833-8F76-66F72BCF0297}" dt="2020-04-21T13:32:37.257" v="2814"/>
          <ac:picMkLst>
            <pc:docMk/>
            <pc:sldMk cId="3962514695" sldId="269"/>
            <ac:picMk id="14" creationId="{E1D0D6DC-1CEC-448E-B933-5C1458AF2358}"/>
          </ac:picMkLst>
        </pc:picChg>
        <pc:picChg chg="add mod">
          <ac:chgData name="audrey Bu..." userId="2be9adc65c227d11" providerId="LiveId" clId="{B410F83D-B454-4833-8F76-66F72BCF0297}" dt="2020-04-21T13:37:53.056" v="2857" actId="1076"/>
          <ac:picMkLst>
            <pc:docMk/>
            <pc:sldMk cId="3962514695" sldId="269"/>
            <ac:picMk id="22" creationId="{B40ADE1E-769A-4BF1-BC4F-2F127DB662DD}"/>
          </ac:picMkLst>
        </pc:picChg>
        <pc:picChg chg="add mod">
          <ac:chgData name="audrey Bu..." userId="2be9adc65c227d11" providerId="LiveId" clId="{B410F83D-B454-4833-8F76-66F72BCF0297}" dt="2020-04-21T13:37:53.056" v="2857" actId="1076"/>
          <ac:picMkLst>
            <pc:docMk/>
            <pc:sldMk cId="3962514695" sldId="269"/>
            <ac:picMk id="23" creationId="{B127EAA7-BAB6-420A-9B89-5D1B8CCFDF85}"/>
          </ac:picMkLst>
        </pc:picChg>
        <pc:picChg chg="add mod">
          <ac:chgData name="audrey Bu..." userId="2be9adc65c227d11" providerId="LiveId" clId="{B410F83D-B454-4833-8F76-66F72BCF0297}" dt="2020-04-21T13:37:53.056" v="2857" actId="1076"/>
          <ac:picMkLst>
            <pc:docMk/>
            <pc:sldMk cId="3962514695" sldId="269"/>
            <ac:picMk id="24" creationId="{2E074DF1-C02F-4D3C-AA93-A808B1723B4A}"/>
          </ac:picMkLst>
        </pc:picChg>
      </pc:sldChg>
      <pc:sldChg chg="addSp modSp add mod">
        <pc:chgData name="audrey Bu..." userId="2be9adc65c227d11" providerId="LiveId" clId="{B410F83D-B454-4833-8F76-66F72BCF0297}" dt="2020-04-21T14:26:01.277" v="3015"/>
        <pc:sldMkLst>
          <pc:docMk/>
          <pc:sldMk cId="3919059113" sldId="270"/>
        </pc:sldMkLst>
        <pc:spChg chg="mod">
          <ac:chgData name="audrey Bu..." userId="2be9adc65c227d11" providerId="LiveId" clId="{B410F83D-B454-4833-8F76-66F72BCF0297}" dt="2020-04-21T13:38:33.308" v="2887" actId="20577"/>
          <ac:spMkLst>
            <pc:docMk/>
            <pc:sldMk cId="3919059113" sldId="270"/>
            <ac:spMk id="34" creationId="{80BC5200-F78B-43D7-B65E-988514A0E46A}"/>
          </ac:spMkLst>
        </pc:spChg>
        <pc:spChg chg="add">
          <ac:chgData name="audrey Bu..." userId="2be9adc65c227d11" providerId="LiveId" clId="{B410F83D-B454-4833-8F76-66F72BCF0297}" dt="2020-04-21T14:26:01.277" v="3015"/>
          <ac:spMkLst>
            <pc:docMk/>
            <pc:sldMk cId="3919059113" sldId="270"/>
            <ac:spMk id="35" creationId="{BFCBAD4E-402A-4DFC-B921-635B862FB685}"/>
          </ac:spMkLst>
        </pc:spChg>
      </pc:sldChg>
      <pc:sldChg chg="addSp delSp modSp add mod">
        <pc:chgData name="audrey Bu..." userId="2be9adc65c227d11" providerId="LiveId" clId="{B410F83D-B454-4833-8F76-66F72BCF0297}" dt="2020-04-21T14:26:11.491" v="3016"/>
        <pc:sldMkLst>
          <pc:docMk/>
          <pc:sldMk cId="1269769466" sldId="271"/>
        </pc:sldMkLst>
        <pc:spChg chg="del">
          <ac:chgData name="audrey Bu..." userId="2be9adc65c227d11" providerId="LiveId" clId="{B410F83D-B454-4833-8F76-66F72BCF0297}" dt="2020-04-21T13:41:49.304" v="2889" actId="478"/>
          <ac:spMkLst>
            <pc:docMk/>
            <pc:sldMk cId="1269769466" sldId="271"/>
            <ac:spMk id="2" creationId="{AA6A43BC-548D-4C09-85E9-30210468247E}"/>
          </ac:spMkLst>
        </pc:spChg>
        <pc:spChg chg="del">
          <ac:chgData name="audrey Bu..." userId="2be9adc65c227d11" providerId="LiveId" clId="{B410F83D-B454-4833-8F76-66F72BCF0297}" dt="2020-04-21T13:41:54.808" v="2890" actId="478"/>
          <ac:spMkLst>
            <pc:docMk/>
            <pc:sldMk cId="1269769466" sldId="271"/>
            <ac:spMk id="3" creationId="{F5A5E0C0-8C61-438F-8517-934DA0301F84}"/>
          </ac:spMkLst>
        </pc:spChg>
        <pc:spChg chg="add">
          <ac:chgData name="audrey Bu..." userId="2be9adc65c227d11" providerId="LiveId" clId="{B410F83D-B454-4833-8F76-66F72BCF0297}" dt="2020-04-21T13:45:54.828" v="2891"/>
          <ac:spMkLst>
            <pc:docMk/>
            <pc:sldMk cId="1269769466" sldId="271"/>
            <ac:spMk id="5" creationId="{0ED021E7-CFA8-4B1C-8662-133843D863D2}"/>
          </ac:spMkLst>
        </pc:spChg>
        <pc:spChg chg="add">
          <ac:chgData name="audrey Bu..." userId="2be9adc65c227d11" providerId="LiveId" clId="{B410F83D-B454-4833-8F76-66F72BCF0297}" dt="2020-04-21T13:45:54.828" v="2891"/>
          <ac:spMkLst>
            <pc:docMk/>
            <pc:sldMk cId="1269769466" sldId="271"/>
            <ac:spMk id="6" creationId="{AB126284-19CA-49DB-8112-460398E411BE}"/>
          </ac:spMkLst>
        </pc:spChg>
        <pc:spChg chg="add">
          <ac:chgData name="audrey Bu..." userId="2be9adc65c227d11" providerId="LiveId" clId="{B410F83D-B454-4833-8F76-66F72BCF0297}" dt="2020-04-21T13:45:54.828" v="2891"/>
          <ac:spMkLst>
            <pc:docMk/>
            <pc:sldMk cId="1269769466" sldId="271"/>
            <ac:spMk id="7" creationId="{1B6DC7E8-15AC-4170-99F4-ED11F4280D59}"/>
          </ac:spMkLst>
        </pc:spChg>
        <pc:spChg chg="add mod">
          <ac:chgData name="audrey Bu..." userId="2be9adc65c227d11" providerId="LiveId" clId="{B410F83D-B454-4833-8F76-66F72BCF0297}" dt="2020-04-21T14:17:03.387" v="2971" actId="2085"/>
          <ac:spMkLst>
            <pc:docMk/>
            <pc:sldMk cId="1269769466" sldId="271"/>
            <ac:spMk id="8" creationId="{0C8E9026-0208-43F2-A847-6A4119B313F2}"/>
          </ac:spMkLst>
        </pc:spChg>
        <pc:spChg chg="add mod">
          <ac:chgData name="audrey Bu..." userId="2be9adc65c227d11" providerId="LiveId" clId="{B410F83D-B454-4833-8F76-66F72BCF0297}" dt="2020-04-21T13:53:16.785" v="2928" actId="20577"/>
          <ac:spMkLst>
            <pc:docMk/>
            <pc:sldMk cId="1269769466" sldId="271"/>
            <ac:spMk id="9" creationId="{064C8E55-B5E8-4AD5-892E-432B8128A069}"/>
          </ac:spMkLst>
        </pc:spChg>
        <pc:spChg chg="add mod">
          <ac:chgData name="audrey Bu..." userId="2be9adc65c227d11" providerId="LiveId" clId="{B410F83D-B454-4833-8F76-66F72BCF0297}" dt="2020-04-21T14:00:06.461" v="2940" actId="1076"/>
          <ac:spMkLst>
            <pc:docMk/>
            <pc:sldMk cId="1269769466" sldId="271"/>
            <ac:spMk id="12" creationId="{DDCE8298-927C-4D9E-9C95-7367F3626B89}"/>
          </ac:spMkLst>
        </pc:spChg>
        <pc:spChg chg="add mod">
          <ac:chgData name="audrey Bu..." userId="2be9adc65c227d11" providerId="LiveId" clId="{B410F83D-B454-4833-8F76-66F72BCF0297}" dt="2020-04-21T14:00:10.876" v="2941" actId="1076"/>
          <ac:spMkLst>
            <pc:docMk/>
            <pc:sldMk cId="1269769466" sldId="271"/>
            <ac:spMk id="13" creationId="{0475FE2A-B6F0-4EE4-9170-0E2571BCD752}"/>
          </ac:spMkLst>
        </pc:spChg>
        <pc:spChg chg="add mod">
          <ac:chgData name="audrey Bu..." userId="2be9adc65c227d11" providerId="LiveId" clId="{B410F83D-B454-4833-8F76-66F72BCF0297}" dt="2020-04-21T14:07:47.222" v="2962" actId="1076"/>
          <ac:spMkLst>
            <pc:docMk/>
            <pc:sldMk cId="1269769466" sldId="271"/>
            <ac:spMk id="14" creationId="{5414C73D-5851-4B78-AAD5-5DDB31AB0AFA}"/>
          </ac:spMkLst>
        </pc:spChg>
        <pc:spChg chg="add mod">
          <ac:chgData name="audrey Bu..." userId="2be9adc65c227d11" providerId="LiveId" clId="{B410F83D-B454-4833-8F76-66F72BCF0297}" dt="2020-04-21T14:00:06.461" v="2940" actId="1076"/>
          <ac:spMkLst>
            <pc:docMk/>
            <pc:sldMk cId="1269769466" sldId="271"/>
            <ac:spMk id="15" creationId="{A758FE3C-AF48-41C9-9D5E-16A9AE722CF9}"/>
          </ac:spMkLst>
        </pc:spChg>
        <pc:spChg chg="add mod">
          <ac:chgData name="audrey Bu..." userId="2be9adc65c227d11" providerId="LiveId" clId="{B410F83D-B454-4833-8F76-66F72BCF0297}" dt="2020-04-21T14:07:51.473" v="2963" actId="1076"/>
          <ac:spMkLst>
            <pc:docMk/>
            <pc:sldMk cId="1269769466" sldId="271"/>
            <ac:spMk id="16" creationId="{394B7D09-BD09-4C08-860C-222BBA3F6503}"/>
          </ac:spMkLst>
        </pc:spChg>
        <pc:spChg chg="add mod">
          <ac:chgData name="audrey Bu..." userId="2be9adc65c227d11" providerId="LiveId" clId="{B410F83D-B454-4833-8F76-66F72BCF0297}" dt="2020-04-21T14:00:25.663" v="2942" actId="1076"/>
          <ac:spMkLst>
            <pc:docMk/>
            <pc:sldMk cId="1269769466" sldId="271"/>
            <ac:spMk id="17" creationId="{4F949010-380E-4012-A44F-88327E170389}"/>
          </ac:spMkLst>
        </pc:spChg>
        <pc:spChg chg="add del">
          <ac:chgData name="audrey Bu..." userId="2be9adc65c227d11" providerId="LiveId" clId="{B410F83D-B454-4833-8F76-66F72BCF0297}" dt="2020-04-21T14:04:08.536" v="2953"/>
          <ac:spMkLst>
            <pc:docMk/>
            <pc:sldMk cId="1269769466" sldId="271"/>
            <ac:spMk id="18" creationId="{5BC61BA3-600C-4AE7-86F7-B7BFF241A08A}"/>
          </ac:spMkLst>
        </pc:spChg>
        <pc:spChg chg="add del mod">
          <ac:chgData name="audrey Bu..." userId="2be9adc65c227d11" providerId="LiveId" clId="{B410F83D-B454-4833-8F76-66F72BCF0297}" dt="2020-04-21T14:05:21.421" v="2956" actId="478"/>
          <ac:spMkLst>
            <pc:docMk/>
            <pc:sldMk cId="1269769466" sldId="271"/>
            <ac:spMk id="19" creationId="{F8A96007-0E3B-4FC1-813F-68387A300205}"/>
          </ac:spMkLst>
        </pc:spChg>
        <pc:spChg chg="add del mod">
          <ac:chgData name="audrey Bu..." userId="2be9adc65c227d11" providerId="LiveId" clId="{B410F83D-B454-4833-8F76-66F72BCF0297}" dt="2020-04-21T14:05:21.421" v="2956" actId="478"/>
          <ac:spMkLst>
            <pc:docMk/>
            <pc:sldMk cId="1269769466" sldId="271"/>
            <ac:spMk id="20" creationId="{5A39B560-4682-4968-BB68-C32ECE1D3ECB}"/>
          </ac:spMkLst>
        </pc:spChg>
        <pc:spChg chg="add del mod">
          <ac:chgData name="audrey Bu..." userId="2be9adc65c227d11" providerId="LiveId" clId="{B410F83D-B454-4833-8F76-66F72BCF0297}" dt="2020-04-21T14:05:21.421" v="2956" actId="478"/>
          <ac:spMkLst>
            <pc:docMk/>
            <pc:sldMk cId="1269769466" sldId="271"/>
            <ac:spMk id="22" creationId="{A20336D2-0441-4522-B1AD-FA7F43F0C280}"/>
          </ac:spMkLst>
        </pc:spChg>
        <pc:spChg chg="add mod">
          <ac:chgData name="audrey Bu..." userId="2be9adc65c227d11" providerId="LiveId" clId="{B410F83D-B454-4833-8F76-66F72BCF0297}" dt="2020-04-21T14:07:35.515" v="2961" actId="14100"/>
          <ac:spMkLst>
            <pc:docMk/>
            <pc:sldMk cId="1269769466" sldId="271"/>
            <ac:spMk id="23" creationId="{FC7D99B2-BD4C-4F4D-9DEE-60451765E09E}"/>
          </ac:spMkLst>
        </pc:spChg>
        <pc:spChg chg="add mod">
          <ac:chgData name="audrey Bu..." userId="2be9adc65c227d11" providerId="LiveId" clId="{B410F83D-B454-4833-8F76-66F72BCF0297}" dt="2020-04-21T14:07:29.155" v="2960" actId="14100"/>
          <ac:spMkLst>
            <pc:docMk/>
            <pc:sldMk cId="1269769466" sldId="271"/>
            <ac:spMk id="25" creationId="{0CCCBC21-054D-42D8-89DC-B89CDD130395}"/>
          </ac:spMkLst>
        </pc:spChg>
        <pc:spChg chg="add">
          <ac:chgData name="audrey Bu..." userId="2be9adc65c227d11" providerId="LiveId" clId="{B410F83D-B454-4833-8F76-66F72BCF0297}" dt="2020-04-21T14:26:11.491" v="3016"/>
          <ac:spMkLst>
            <pc:docMk/>
            <pc:sldMk cId="1269769466" sldId="271"/>
            <ac:spMk id="26" creationId="{244D1FED-9B03-4C7C-99A7-32C91ACEF5C2}"/>
          </ac:spMkLst>
        </pc:spChg>
        <pc:picChg chg="add">
          <ac:chgData name="audrey Bu..." userId="2be9adc65c227d11" providerId="LiveId" clId="{B410F83D-B454-4833-8F76-66F72BCF0297}" dt="2020-04-21T13:45:54.828" v="2891"/>
          <ac:picMkLst>
            <pc:docMk/>
            <pc:sldMk cId="1269769466" sldId="271"/>
            <ac:picMk id="4" creationId="{0071BEAE-23DA-409A-A40D-C69D429AC659}"/>
          </ac:picMkLst>
        </pc:picChg>
        <pc:picChg chg="add mod">
          <ac:chgData name="audrey Bu..." userId="2be9adc65c227d11" providerId="LiveId" clId="{B410F83D-B454-4833-8F76-66F72BCF0297}" dt="2020-04-21T13:57:26.709" v="2938" actId="14100"/>
          <ac:picMkLst>
            <pc:docMk/>
            <pc:sldMk cId="1269769466" sldId="271"/>
            <ac:picMk id="11" creationId="{CE430A33-03BE-4091-AF8A-B5F457E04F4E}"/>
          </ac:picMkLst>
        </pc:picChg>
        <pc:cxnChg chg="add del mod">
          <ac:chgData name="audrey Bu..." userId="2be9adc65c227d11" providerId="LiveId" clId="{B410F83D-B454-4833-8F76-66F72BCF0297}" dt="2020-04-21T14:05:21.421" v="2956" actId="478"/>
          <ac:cxnSpMkLst>
            <pc:docMk/>
            <pc:sldMk cId="1269769466" sldId="271"/>
            <ac:cxnSpMk id="21" creationId="{2CF23595-F1CF-4405-8ACF-E4F49F94C230}"/>
          </ac:cxnSpMkLst>
        </pc:cxnChg>
        <pc:cxnChg chg="add">
          <ac:chgData name="audrey Bu..." userId="2be9adc65c227d11" providerId="LiveId" clId="{B410F83D-B454-4833-8F76-66F72BCF0297}" dt="2020-04-21T14:06:37.529" v="2957"/>
          <ac:cxnSpMkLst>
            <pc:docMk/>
            <pc:sldMk cId="1269769466" sldId="271"/>
            <ac:cxnSpMk id="24" creationId="{3C22FEE5-BEFA-4C23-85C3-607BE7CBF6E5}"/>
          </ac:cxnSpMkLst>
        </pc:cxnChg>
      </pc:sldChg>
      <pc:sldChg chg="addSp delSp modSp add mod ord">
        <pc:chgData name="audrey Bu..." userId="2be9adc65c227d11" providerId="LiveId" clId="{B410F83D-B454-4833-8F76-66F72BCF0297}" dt="2020-04-21T14:57:35.750" v="3533" actId="1076"/>
        <pc:sldMkLst>
          <pc:docMk/>
          <pc:sldMk cId="1847890069" sldId="272"/>
        </pc:sldMkLst>
        <pc:spChg chg="del">
          <ac:chgData name="audrey Bu..." userId="2be9adc65c227d11" providerId="LiveId" clId="{B410F83D-B454-4833-8F76-66F72BCF0297}" dt="2020-04-21T14:16:46.830" v="2968" actId="478"/>
          <ac:spMkLst>
            <pc:docMk/>
            <pc:sldMk cId="1847890069" sldId="272"/>
            <ac:spMk id="2" creationId="{745C92C0-8AFB-4C2E-AD40-589203480BB1}"/>
          </ac:spMkLst>
        </pc:spChg>
        <pc:spChg chg="del">
          <ac:chgData name="audrey Bu..." userId="2be9adc65c227d11" providerId="LiveId" clId="{B410F83D-B454-4833-8F76-66F72BCF0297}" dt="2020-04-21T14:16:48.178" v="2969" actId="478"/>
          <ac:spMkLst>
            <pc:docMk/>
            <pc:sldMk cId="1847890069" sldId="272"/>
            <ac:spMk id="3" creationId="{0371FE5F-C16E-4912-901A-0445C3AC2F94}"/>
          </ac:spMkLst>
        </pc:spChg>
        <pc:spChg chg="add">
          <ac:chgData name="audrey Bu..." userId="2be9adc65c227d11" providerId="LiveId" clId="{B410F83D-B454-4833-8F76-66F72BCF0297}" dt="2020-04-21T14:22:17.813" v="2972"/>
          <ac:spMkLst>
            <pc:docMk/>
            <pc:sldMk cId="1847890069" sldId="272"/>
            <ac:spMk id="5" creationId="{64662794-4ABA-4937-837D-8C5F08A4CFB5}"/>
          </ac:spMkLst>
        </pc:spChg>
        <pc:spChg chg="add">
          <ac:chgData name="audrey Bu..." userId="2be9adc65c227d11" providerId="LiveId" clId="{B410F83D-B454-4833-8F76-66F72BCF0297}" dt="2020-04-21T14:22:17.813" v="2972"/>
          <ac:spMkLst>
            <pc:docMk/>
            <pc:sldMk cId="1847890069" sldId="272"/>
            <ac:spMk id="6" creationId="{42FB244C-8AA9-4322-9A89-A93AA3C3D7ED}"/>
          </ac:spMkLst>
        </pc:spChg>
        <pc:spChg chg="add">
          <ac:chgData name="audrey Bu..." userId="2be9adc65c227d11" providerId="LiveId" clId="{B410F83D-B454-4833-8F76-66F72BCF0297}" dt="2020-04-21T14:22:17.813" v="2972"/>
          <ac:spMkLst>
            <pc:docMk/>
            <pc:sldMk cId="1847890069" sldId="272"/>
            <ac:spMk id="7" creationId="{0A8BACBA-1B2E-4023-BE00-572600EBFB6F}"/>
          </ac:spMkLst>
        </pc:spChg>
        <pc:spChg chg="add">
          <ac:chgData name="audrey Bu..." userId="2be9adc65c227d11" providerId="LiveId" clId="{B410F83D-B454-4833-8F76-66F72BCF0297}" dt="2020-04-21T14:26:19.620" v="3017"/>
          <ac:spMkLst>
            <pc:docMk/>
            <pc:sldMk cId="1847890069" sldId="272"/>
            <ac:spMk id="8" creationId="{6A25BBA2-5F78-4B1E-AB02-0D96666E908E}"/>
          </ac:spMkLst>
        </pc:spChg>
        <pc:spChg chg="add mod">
          <ac:chgData name="audrey Bu..." userId="2be9adc65c227d11" providerId="LiveId" clId="{B410F83D-B454-4833-8F76-66F72BCF0297}" dt="2020-04-21T14:35:04.892" v="3058" actId="20577"/>
          <ac:spMkLst>
            <pc:docMk/>
            <pc:sldMk cId="1847890069" sldId="272"/>
            <ac:spMk id="9" creationId="{B2E46945-9CFE-4411-98F5-DEBE5FEF1CFF}"/>
          </ac:spMkLst>
        </pc:spChg>
        <pc:spChg chg="add mod ord">
          <ac:chgData name="audrey Bu..." userId="2be9adc65c227d11" providerId="LiveId" clId="{B410F83D-B454-4833-8F76-66F72BCF0297}" dt="2020-04-21T14:57:12.638" v="3530" actId="20577"/>
          <ac:spMkLst>
            <pc:docMk/>
            <pc:sldMk cId="1847890069" sldId="272"/>
            <ac:spMk id="10" creationId="{36813AC6-F381-434E-B7F5-75D6AD091CDE}"/>
          </ac:spMkLst>
        </pc:spChg>
        <pc:spChg chg="add mod">
          <ac:chgData name="audrey Bu..." userId="2be9adc65c227d11" providerId="LiveId" clId="{B410F83D-B454-4833-8F76-66F72BCF0297}" dt="2020-04-21T14:57:29.677" v="3532" actId="1076"/>
          <ac:spMkLst>
            <pc:docMk/>
            <pc:sldMk cId="1847890069" sldId="272"/>
            <ac:spMk id="16" creationId="{E840EE75-74F7-4470-8FE4-CF5B0D48F6EA}"/>
          </ac:spMkLst>
        </pc:spChg>
        <pc:grpChg chg="add mod">
          <ac:chgData name="audrey Bu..." userId="2be9adc65c227d11" providerId="LiveId" clId="{B410F83D-B454-4833-8F76-66F72BCF0297}" dt="2020-04-21T14:57:35.750" v="3533" actId="1076"/>
          <ac:grpSpMkLst>
            <pc:docMk/>
            <pc:sldMk cId="1847890069" sldId="272"/>
            <ac:grpSpMk id="17" creationId="{7051361C-E370-4755-86EB-0CAAB40589A8}"/>
          </ac:grpSpMkLst>
        </pc:grpChg>
        <pc:picChg chg="add">
          <ac:chgData name="audrey Bu..." userId="2be9adc65c227d11" providerId="LiveId" clId="{B410F83D-B454-4833-8F76-66F72BCF0297}" dt="2020-04-21T14:22:17.813" v="2972"/>
          <ac:picMkLst>
            <pc:docMk/>
            <pc:sldMk cId="1847890069" sldId="272"/>
            <ac:picMk id="4" creationId="{0CED3E23-1373-4AA2-B5E2-399A41BF0479}"/>
          </ac:picMkLst>
        </pc:picChg>
        <pc:picChg chg="add mod">
          <ac:chgData name="audrey Bu..." userId="2be9adc65c227d11" providerId="LiveId" clId="{B410F83D-B454-4833-8F76-66F72BCF0297}" dt="2020-04-21T14:56:47.914" v="3524" actId="1076"/>
          <ac:picMkLst>
            <pc:docMk/>
            <pc:sldMk cId="1847890069" sldId="272"/>
            <ac:picMk id="11" creationId="{E4D61EDD-9C18-48C2-95A1-94C40EBEECF0}"/>
          </ac:picMkLst>
        </pc:picChg>
        <pc:picChg chg="add mod">
          <ac:chgData name="audrey Bu..." userId="2be9adc65c227d11" providerId="LiveId" clId="{B410F83D-B454-4833-8F76-66F72BCF0297}" dt="2020-04-21T14:55:18.977" v="3514" actId="1076"/>
          <ac:picMkLst>
            <pc:docMk/>
            <pc:sldMk cId="1847890069" sldId="272"/>
            <ac:picMk id="12" creationId="{B3C30A93-C8D9-4D07-8E6E-5639DCAE287C}"/>
          </ac:picMkLst>
        </pc:picChg>
        <pc:picChg chg="add mod ord">
          <ac:chgData name="audrey Bu..." userId="2be9adc65c227d11" providerId="LiveId" clId="{B410F83D-B454-4833-8F76-66F72BCF0297}" dt="2020-04-21T14:56:09.016" v="3518" actId="1076"/>
          <ac:picMkLst>
            <pc:docMk/>
            <pc:sldMk cId="1847890069" sldId="272"/>
            <ac:picMk id="13" creationId="{0B1250C2-4717-4D84-AD0A-E0584B84FF40}"/>
          </ac:picMkLst>
        </pc:picChg>
        <pc:picChg chg="add mod">
          <ac:chgData name="audrey Bu..." userId="2be9adc65c227d11" providerId="LiveId" clId="{B410F83D-B454-4833-8F76-66F72BCF0297}" dt="2020-04-21T14:55:18.977" v="3514" actId="1076"/>
          <ac:picMkLst>
            <pc:docMk/>
            <pc:sldMk cId="1847890069" sldId="272"/>
            <ac:picMk id="14" creationId="{6B3F3FFD-3B6F-4186-A6E4-F0460F69D1C6}"/>
          </ac:picMkLst>
        </pc:picChg>
        <pc:picChg chg="add mod">
          <ac:chgData name="audrey Bu..." userId="2be9adc65c227d11" providerId="LiveId" clId="{B410F83D-B454-4833-8F76-66F72BCF0297}" dt="2020-04-21T14:56:54.386" v="3525" actId="1076"/>
          <ac:picMkLst>
            <pc:docMk/>
            <pc:sldMk cId="1847890069" sldId="272"/>
            <ac:picMk id="15" creationId="{80632DAB-1514-4FB6-B87A-2921C2C241A3}"/>
          </ac:picMkLst>
        </pc:picChg>
        <pc:picChg chg="add mod">
          <ac:chgData name="audrey Bu..." userId="2be9adc65c227d11" providerId="LiveId" clId="{B410F83D-B454-4833-8F76-66F72BCF0297}" dt="2020-04-21T14:55:18.977" v="3514" actId="1076"/>
          <ac:picMkLst>
            <pc:docMk/>
            <pc:sldMk cId="1847890069" sldId="272"/>
            <ac:picMk id="21" creationId="{1BE93036-03A3-4ADB-B7D8-8870B332A0D0}"/>
          </ac:picMkLst>
        </pc:picChg>
        <pc:picChg chg="add mod">
          <ac:chgData name="audrey Bu..." userId="2be9adc65c227d11" providerId="LiveId" clId="{B410F83D-B454-4833-8F76-66F72BCF0297}" dt="2020-04-21T14:56:28.260" v="3521" actId="1076"/>
          <ac:picMkLst>
            <pc:docMk/>
            <pc:sldMk cId="1847890069" sldId="272"/>
            <ac:picMk id="22" creationId="{16261A4A-4BD1-48C2-9AC9-D495FE206DA9}"/>
          </ac:picMkLst>
        </pc:picChg>
        <pc:picChg chg="add mod">
          <ac:chgData name="audrey Bu..." userId="2be9adc65c227d11" providerId="LiveId" clId="{B410F83D-B454-4833-8F76-66F72BCF0297}" dt="2020-04-21T14:55:18.977" v="3514" actId="1076"/>
          <ac:picMkLst>
            <pc:docMk/>
            <pc:sldMk cId="1847890069" sldId="272"/>
            <ac:picMk id="23" creationId="{01CD28D2-375E-46F4-B706-ABFED50DE5D6}"/>
          </ac:picMkLst>
        </pc:picChg>
        <pc:picChg chg="add mod">
          <ac:chgData name="audrey Bu..." userId="2be9adc65c227d11" providerId="LiveId" clId="{B410F83D-B454-4833-8F76-66F72BCF0297}" dt="2020-04-21T14:57:03.211" v="3528" actId="1076"/>
          <ac:picMkLst>
            <pc:docMk/>
            <pc:sldMk cId="1847890069" sldId="272"/>
            <ac:picMk id="24" creationId="{FE561C2B-FCEB-426A-B4BE-223CE8B2DBE9}"/>
          </ac:picMkLst>
        </pc:picChg>
        <pc:picChg chg="add mod">
          <ac:chgData name="audrey Bu..." userId="2be9adc65c227d11" providerId="LiveId" clId="{B410F83D-B454-4833-8F76-66F72BCF0297}" dt="2020-04-21T14:57:19.655" v="3531" actId="1076"/>
          <ac:picMkLst>
            <pc:docMk/>
            <pc:sldMk cId="1847890069" sldId="272"/>
            <ac:picMk id="25" creationId="{AE36BE66-9A82-4225-940A-687C184D1B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225B-5C8E-4DB1-B620-C14E3A0A4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8C91C8-6EA1-45E1-8814-4BDC32B7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A73F5-D1AF-4E06-91E2-366ED2E9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CDC64-9352-4067-8F18-2FE394C8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50157-E8E7-4E72-ACCE-872008C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42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9500-E104-47FF-B2FD-A5D734BB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A9AFC-8EEE-4A58-8403-E0FDB87B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11866-49AC-4ADE-8BB8-DA495F7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B1738-5590-42F4-B53A-4E89CF72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AC681-5990-4A24-8914-6C47EB07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9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EFDD20-1463-43BE-89D0-3CA66940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47509-67B8-4EA9-AC7C-9DE57CC5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81C1A-2B7D-4BF4-ADD5-E7859AF0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FB5EC-161C-44C9-91E3-60F17CB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5B8D6-0586-4A4E-B73E-88BDD823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38F22-0BCC-462B-9578-6E88882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04-A654-4625-943B-3567E618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88A81-5953-4212-BE0D-514ED074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45AD9-9F7C-4B1C-A3A2-5B9129A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3085B-5564-4F5F-9B05-6E4406C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B8C5-6CA2-4381-AE65-C3E5205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608E39-7DF9-47E8-B2FB-5139582B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B1E09-7E42-4C16-9FE2-CA5DAE9F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3F274-A6AC-4498-BA40-4B90FDB4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09811-9179-4A96-A25F-BBD1CD6B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0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CC242-7B7E-424C-8C2A-9293485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0B01A-0567-4A46-B0CC-32B476DB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351A2E-ED13-4584-9B48-40400AFC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F8CE90-F25C-47C1-92D3-7564D897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4AD90-91FF-42B5-BFA0-E32067E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7D7D09-5E07-4E2A-845C-959F14DB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B7DB-DAF1-4F8B-AEB9-A8051851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AB92F-7D56-4F8F-B6C7-6CCE19E2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D78F9-7060-4CBD-AD0A-7882E899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7CC070-4BDF-489E-B131-1EC67ECAE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99A6FB-8482-4B19-AE84-B8055BBE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D36C51-DFFE-488D-AE3C-2ACE8744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3FE03A-37EE-492B-A770-6017C11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45918D-4CAB-427D-AA67-F9CBBB5A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9A61-DA82-4C0D-B2C8-9303CCF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E7573B-85A1-4F4C-99F5-5FDE2610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EC3995-28A4-4C7C-81C1-A8095A67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2B6E8-CB43-4F3C-8329-D637EADE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F74227-CEAF-4D07-8274-A0B7D553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5E54F-80DA-4D7E-A605-AD963167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202C8-537F-4A4D-AFF6-81AA796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3C646-4A53-4013-B8FD-FE2B3C3A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C742-DBB5-48EF-B049-B8CCF423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BAA10A-E77E-4B05-A60F-A53E3ED7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4DAE07-6F7C-4D67-B5E3-27622E94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43283-28DF-41AA-B8FB-972954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2A267-C0B9-4656-9512-2CD91FA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70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8A417-24DA-4A0D-A550-09C43CA7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06D0B2-C34C-4953-A2D7-5A7441D14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1B904B-2F0D-4048-9F35-35B1E41C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0FDDD1-588A-4450-AA8C-871817D2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D14050-ACD4-4B12-99A5-A2ED956C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956058-12A5-4AC2-A3D6-44E215D0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F58D5-62E4-4CEB-B40A-13E352FF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52ABB-5F31-4A7E-832B-A760CA07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89DD1-18AE-4EF5-81B9-6948C3F04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7646-8A0A-4A1E-B69D-E3E5D63799A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28376-8FF7-4247-9668-DE236778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89D4-74AB-4E6D-89BD-F7181CAA4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21FC-44DD-4FBB-BF50-5B338BA866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3775837-7832-4512-A07B-1D3084D3A785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CDBB9D-96B2-4FD9-93B3-8AD0B94D328C}"/>
              </a:ext>
            </a:extLst>
          </p:cNvPr>
          <p:cNvSpPr txBox="1"/>
          <p:nvPr/>
        </p:nvSpPr>
        <p:spPr>
          <a:xfrm>
            <a:off x="5105400" y="1352550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Bienvenue chez </a:t>
            </a:r>
            <a:r>
              <a:rPr lang="fr-FR" b="1" dirty="0" err="1">
                <a:solidFill>
                  <a:schemeClr val="accent4">
                    <a:lumMod val="50000"/>
                  </a:schemeClr>
                </a:solidFill>
              </a:rPr>
              <a:t>Paradise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 Coffee!!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2A64BB-C830-41F6-8889-69F1E82FF5F6}"/>
              </a:ext>
            </a:extLst>
          </p:cNvPr>
          <p:cNvSpPr txBox="1"/>
          <p:nvPr/>
        </p:nvSpPr>
        <p:spPr>
          <a:xfrm>
            <a:off x="5340927" y="2572266"/>
            <a:ext cx="151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Entrer et laisser vous tenter!</a:t>
            </a:r>
          </a:p>
        </p:txBody>
      </p:sp>
      <p:pic>
        <p:nvPicPr>
          <p:cNvPr id="3" name="Image 2">
            <a:hlinkClick r:id="rId3" action="ppaction://hlinksldjump"/>
            <a:extLst>
              <a:ext uri="{FF2B5EF4-FFF2-40B4-BE49-F238E27FC236}">
                <a16:creationId xmlns:a16="http://schemas.microsoft.com/office/drawing/2014/main" id="{B195C528-9975-4C72-8E39-0E5AA4C9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352157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205639-4EFD-48C0-BF1D-81F951CD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D3659C-89D6-423F-B5D1-AB9A31CA4B9E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0E3E03-81DF-439F-B99F-35180A1E76EA}"/>
              </a:ext>
            </a:extLst>
          </p:cNvPr>
          <p:cNvSpPr/>
          <p:nvPr/>
        </p:nvSpPr>
        <p:spPr>
          <a:xfrm>
            <a:off x="4835236" y="5424287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5161B42-68D3-4C2F-AAAD-632DA082B2C8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lign Justify">
            <a:extLst>
              <a:ext uri="{FF2B5EF4-FFF2-40B4-BE49-F238E27FC236}">
                <a16:creationId xmlns:a16="http://schemas.microsoft.com/office/drawing/2014/main" id="{6CB600C0-26F9-4CA0-AE0D-D50461FF39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7ACD4D-114B-450E-8555-AC6FD969BF90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Paiement</a:t>
            </a:r>
          </a:p>
        </p:txBody>
      </p:sp>
      <p:grpSp>
        <p:nvGrpSpPr>
          <p:cNvPr id="11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K2vr6RIsyur9AHwfYVFI2vr7Vi5Ol2gmeAgb4xfRqiGtWl5hlABc/X163m2QAcTwz4V6sZzfSzulpgere2tqyevCOTe4c1Qt8YdR9S5F9kb2na1rWZO9KqadGQnDZtVZM6yc7JFUibeXVFdL87L2Ygf8N4bIYd0leZYKvni51QL+MvmupNXbxuaVTjBX5f50M6D09ECQ18HPnovFhmZXl7hvsiq2m45fgVDYAE8aRafMly1GGgGL7D2gzPNGun83Tr9N00Z2OW5u9u1j6Qp+fVxQW0eV1X9dZHz7KipHlqq3TNbGGZPWWWkbkak1kk8H1N4/3q/rhLfPG4WS/I0F4fhR8bl4xsf9rOncArS4w7QO72oRg9JW5iTI4fpWei7bJJ6VmWDjUGkDRfvSHkFtm7YrFekJJdTAjn6txKE/VSLHkAF+jYQ9uCjqCOx6JP3kdLQFpikHfOl2Gj35O7r4lrVmdE27qx1IYdwVeZHcg3hTn0xfN8ecFuy+5OfwjmbeMix22XbfW8aNrHBrjM65FFWv52QZVq6dg7W30lpsY/ptN9S2R/jbr1eGLGfV40Yxkd/RvVn3D+oXpdX1uur4iEvRcnfJ63TXo1z2myVb5EJIgP1tBaKbnOFSlgkvYstS60SPpH78MLQkOJjkJTdSONLvI2/cXGkRuaUtLrFBCnR+nO4WFED0axse5cw25v6vzfG3GShk/WRTmDtZooRwUfR1gJDyz4zdZ6wDiQYOYZtHjIth2yQNcMEerruRzNZKzSShTe4FzgobbE/+QXPC+W+QARem2tU6Pm283FkGGOW9/+h8o41NNgfDPEIOzadpwf5RVoxpvZBKT7XW+ebDyCZpRY0uX3vp+WRFBofHQ+fr0qKSsArrPf/+L0o9+3/n2XZHvpJ/+7/Cj9JSNlS35B49jxi2qZx6cGwXabwvcg1b8kG1Dn5OQX1E9BCSXx1X7RuiBfLT5eRtJwy2efDbLLhgGzE4+o+1XeFD/IT5cwzDMa+FAY9z4OPY1PpvRuRjkFjGnAsYQR3ILZKqjnnUP68ZgsWDsff1Esg1GOQpN8h5p+8sn7y5lyFiBTh9zB94rvbxSfzVogajH9B9OFUW1Wqh8eS1h8hjqScd4eVDciAbG+hgOPJ55N8J/eKCj/Ywi/seeoOsJDLPgqX5D5ISGYrZezDEw2zIhXc/K4Xdg3aPpuxZzvz5eC6nPSB3bU76eTux+9b0Q0qA5ulzPaqN0jSRw8EUxOSCXWN5uOGxyu11VNHldG4t2wZ63+FhnsrJmSHYQGqGo4FZNrOGRFnT6eHr2pVo/vTo/Sy6xcB0GP7fEGH7yhUNcMGSg8uf7JvKZPsvJ5RXEhcdEWe8PMW0eK1c000SAMELdmFJldUF/iFMtXuyNJ1shfe7f3c4zRZiBkuFfE5ItVVudvKvF+9/BhNAb+0BmCv11kJTFawx7xlYlASdlIBFdQIit1azn9UNT2csOs8HRE/PtoWHHzbDgO7X/HTpwD+1k0+2ieDab5fSytz1GsvJxdMtGXfDuoT3wIgV37Gu+XWAbYCCEOI6Tc+M31isk3mFhigGiFzJKkRH7hL/TmUdU1gdjtfPGqalkU2Ws6py/jCOFhlYg3v2qLEmuE7QtaLfMDQwDpBmzvr/v9NAlnLs5gprAo4tD+3H5+g6vhAYhnv/3nBtciyof+c8P7eAIHb5cdvM+8UcpEbXLm/OcW/eHx1GHqd3azB2QejqGn2VLzg68V1IAtjD030s48txwTHisl7ykgx+tWPtjI7rFHerPv39ht0BJdi5YlH4q4uPy6/UPsWNSeVO8+unN7CO9BWjzO8yXnUwi9yd+NPX2WGYqmhp4NXnT3gVf9tXniGUWcvNb7gVPC2m9I6cWe95wUz6b9fJgWRFrE5R86K7wc/7M4K56d///ArNyy2WDIFHveg2C8nBiO9T1mBs/wctX70P0WZLihyQ1f34qAtyDc4HCdKb9pzBswHcwY4GHDXzQ/SbHJhuDXPJhZZzXE5/xdNQMTfPgzP+NZF9vOl6LBdhuye3huIKcbyk2y9bXTNzdgoPG4zfCYaJxCb0oKFOyLb0ncV62wBjKp2rZa3CAhA/G1Jd5N/DHwvjdzlGHc8Hwt6N58v+cyPo1rJBRMs+VMGMcQkgJ2S0nK2GAJtC5W5U1L+bHMa48hb+OY30KgRb+byaH+7DzdziWX19zkmCzn+8NwI0wD+bspCWweX+Ip+XeOlKBDRT7xhBgJlLAFPviZn7m5IzxhR5+4v79bzCjvrznloIn3iTR6776AoNfVt/PiYt6GfUkT7wNt9LX68pMGCtn74D0hd0C5hEZ8WLcww7fgbjy317P+M6GFxre3aPv1zfJGY8dLE4L417cwMT3SsWHfkBYZzM3DA0WuKVypccaAhFu1p/d3KPyjlLI9g8ug5vkQQv+uN1MaTzwDbp7b5f7J3PDy9ZdfnL6b5rwYmebvbp8YRuLreXVxkdfj07qu6q2PnmUFVgPIOhc2c5v+4p1fQn9S1ns5zSVz2+SYEmrYyOzT8mhOhosyZ4hvtu5wgDJs+obHftNqww3pZln+xpLA0iyx0lCQZ+5m775GgrmzPugvXL33OvYNy083rvSaxch+mw6WpbfSpB9tWDm8Aa3tdDdmgd8njU10frqmtfMpKGq9xHhbxkJS7AYnTbhHhjV+YlS+hT8oXb5xF4ibU6gbdNbG9N9NPnsXDbv4uCkQwHMLJdrJbPZ44JYpTm4f8+gY4e9F+aH73CpFeosh4SH+eWmiiRvYp/uEXtZmHkKTW4wMT+B5RKE+7/s9m9qoK/TJ7brHs2kk6HH7Zqxu5RTjCQRYIpX3mANP5Jyd3iDUJ7bRLcS6+1hFe2tB7z63ZEo8t2Jy87wHXDyRgdxaVXSf9+waj4j+QFT2Hnqg+7wXyczzNfDH4+uN9+ba7tMNx25i3ffQJt2nE4393OiX7rN5tN+0xuk+gQbyMiRfD5qnG1yksEEjeYN4f43UfSDY3V7fT0N1n68pHni+ljia5wP6xRMhxNfWcN3nA1HDI2pvIKf0ARqw+3zQFJjnGxgvHl9jfrCUdR8vfzOsQT1R+wAN2n06qaNvTqN+bYXWfRDIzkxszQEsreGml4UJafWLqQ3PvpluOyFCGAsSnTZkXvysi59xkWzL15y4Ln4hQp20UPjlz06X469WM9L2zygDguXbLQ73v7FZ3xCrvU+qcdNzi4XBm55bLf3d5vmGtFS45hpS7gPthv8MrlQ6Xv8meO4DJ+gDXv+AVz+YJT6QFW4xN2yiP2SCviZ5vsZrX+OVrz0BX5PwP0syNziPzrZ8nSl8T4K+R/P3aPreU/SeU3ML2r23DNxyeLdodosmtybQLQnzDfHoIF0NsNsQ9INW9Ya+upFgNxDqxpHdyC8DyP3cL11l5Dz3V4DewIn+SXKiZbVqYPWp/2G44LKx+Q2rU6/yRXUJj36OWLJpBT1eUPuGlqguK1qalm6eexHL1jeyKHWU7t5+fjo+7A9jGQqP5BF6ff2cLO9sXKMiqbtF3uiGjPjXBuInsW4HZHBKhNsiRP8aaD0tmlXVbEZmg0q8tU4xzw0TuEnH1DzsIVEOJXlY4Zjna6vS91dBTd6KBnrckD6c1vn5Zx9BNUIzyjR8dPfILvd/XR2kK/w3qp3zqk63CpLpYoM+cGJ/SO2OaG2cfm5v314ZDSqa4vs38twNjH/cbhUDpqTz53vN03drYr68ZvpgshrRY9U5GTaD0deYmynxatPVzY/SMyFCNik76b0IPQ2os+PVChKSimqNkMC05G78JeRbtXeO623fCNKz+kbknfWEkvbdRFaI46iHg/nET20ZCtyeD9t50YyFZvTvAMNxI49a5tdNzQNiuT82vTKQzL6tV6RkFADGrN2aEBd5m/5i41nZAQ7ouxs6dwbx63XvkevrIeCM6ddDwCP+7RFQzp9UVZmeNUyDfPY+/ce/2GARe+Qa/2TRFKQy0s8+S78opnXVVOft+Mvz82KKxZs6H3/RVG/q4nVLmI4X+H09xJIDBrD5GnjGEEwvs3Kdp7/H7fEkrXirts84NTuEy60Hu3GSm7Yulhcpcs4/jBmG28P0+6otymb8ed5ytvvmTOc3OInw43nOaOVnedHOKfj4IntnlDbwkc9vCOVl2nX6x6/XEyHl1s5oAFzUZJinQ5jXPcKMpKP3oM8m7ULeRV0XMzf/1WvB/vYGR9/EQgVRAdgOoMZ6pDB6hNpanTJIEUyRfWPDPGjnH71LP6KFtHYYh5wkiaGizZgkrG6b7xbtfOujdx/duU0HFj4voZ02U7bYeTYDDd4NjUO5fgCxTRPEnq71H289KeyGc9IlpVAlrTjt0gwT2foCXzuKvTHXsyk2udlxwzMg+zat8LM1Agd80xhu40zi2TAKz1/65kdxs27FE3NwY+3eU88wG3eWNj3FcXvGHpLd9Bf+wvR37X8xLNUbSKjCztA09UDKfPfOmIzygsFvzB5YtQYY7+2OQEO9N8ZxqmxWaXiGRnrL0W1aM45yA543rs+4Lhz4U3+lH7/k/wGTxaJKtl8AAA==&lt;/Code&gt;&lt;CodeSignature&gt;F2i80vrBKmsYPRYMXQ7EVvRlx/eFD3M/ie3ekOu/M+vJeuw7DMW2pPeOzlLhlqcEomnC8C/KNNbtSj8sQlvXLLmr+9qo+wUr/36r8W1SXfah8S9RloCZHYCaZSVPVWd0LNDuVVMrBiZ2IvC4VIE0sc+7GykVC4OzBBUfiFCZ69085c7cdMEfwR6XycB6crpQa6WLz6IFp+Wtf8Dx/0OXrJx1+fgSPKcC3Wy9AuZzJETwx/rRp0hVHGu6CLgknC8FQOfgcwzbZu8ZyrxUo2h0tAl/S7RJ1YSq7SWUiBrCOD/FtnjCJ+XYs/Bqxbl2fAH6rinEeXSgUXW9DayRQRhC0w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20F8D49-F3AD-4491-AFA1-50ED852A472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86066" y="2098586"/>
            <a:ext cx="1013464" cy="422464"/>
            <a:chOff x="595686" y="1261242"/>
            <a:chExt cx="1013464" cy="422464"/>
          </a:xfrm>
        </p:grpSpPr>
        <p:sp>
          <p:nvSpPr>
            <p:cNvPr id="12" name="Box">
              <a:extLst>
                <a:ext uri="{FF2B5EF4-FFF2-40B4-BE49-F238E27FC236}">
                  <a16:creationId xmlns:a16="http://schemas.microsoft.com/office/drawing/2014/main" id="{2449E820-0DFF-48FA-A647-43294DCB739E}"/>
                </a:ext>
              </a:extLst>
            </p:cNvPr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>
              <a:extLst>
                <a:ext uri="{FF2B5EF4-FFF2-40B4-BE49-F238E27FC236}">
                  <a16:creationId xmlns:a16="http://schemas.microsoft.com/office/drawing/2014/main" id="{5ACB4DC7-D359-48BC-805C-2DA32A95BF07}"/>
                </a:ext>
              </a:extLst>
            </p:cNvPr>
            <p:cNvSpPr txBox="1"/>
            <p:nvPr/>
          </p:nvSpPr>
          <p:spPr>
            <a:xfrm>
              <a:off x="727242" y="1261242"/>
              <a:ext cx="4811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Paypal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ck" hidden="1">
              <a:extLst>
                <a:ext uri="{FF2B5EF4-FFF2-40B4-BE49-F238E27FC236}">
                  <a16:creationId xmlns:a16="http://schemas.microsoft.com/office/drawing/2014/main" id="{67C9570C-8609-4E99-9077-F063BA836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ox">
              <a:extLst>
                <a:ext uri="{FF2B5EF4-FFF2-40B4-BE49-F238E27FC236}">
                  <a16:creationId xmlns:a16="http://schemas.microsoft.com/office/drawing/2014/main" id="{68DDD86A-5E73-4552-A9FF-2E66B125B3EA}"/>
                </a:ext>
              </a:extLst>
            </p:cNvPr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DE90BE80-7388-4163-A235-43050B2CE985}"/>
                </a:ext>
              </a:extLst>
            </p:cNvPr>
            <p:cNvSpPr txBox="1"/>
            <p:nvPr/>
          </p:nvSpPr>
          <p:spPr>
            <a:xfrm>
              <a:off x="727242" y="1471340"/>
              <a:ext cx="88190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Carte </a:t>
              </a:r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Bancaire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ck">
              <a:extLst>
                <a:ext uri="{FF2B5EF4-FFF2-40B4-BE49-F238E27FC236}">
                  <a16:creationId xmlns:a16="http://schemas.microsoft.com/office/drawing/2014/main" id="{0D8228CC-B126-4F0A-9856-848C5E9AF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98CE3BDF-9093-4DE2-B345-B2BECACA47F9}"/>
              </a:ext>
            </a:extLst>
          </p:cNvPr>
          <p:cNvSpPr txBox="1"/>
          <p:nvPr/>
        </p:nvSpPr>
        <p:spPr>
          <a:xfrm>
            <a:off x="4835234" y="2838893"/>
            <a:ext cx="252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Numéro de carte:</a:t>
            </a:r>
          </a:p>
          <a:p>
            <a:endParaRPr lang="fr-FR" sz="1200" dirty="0"/>
          </a:p>
          <a:p>
            <a:r>
              <a:rPr lang="fr-FR" sz="1200" dirty="0"/>
              <a:t>Cryptogramme: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BDEAC5-690F-410F-85E8-DC27B0931805}"/>
              </a:ext>
            </a:extLst>
          </p:cNvPr>
          <p:cNvSpPr/>
          <p:nvPr/>
        </p:nvSpPr>
        <p:spPr>
          <a:xfrm>
            <a:off x="6095453" y="2879297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FD298-16A9-436C-9567-8212FCDAEF96}"/>
              </a:ext>
            </a:extLst>
          </p:cNvPr>
          <p:cNvSpPr/>
          <p:nvPr/>
        </p:nvSpPr>
        <p:spPr>
          <a:xfrm>
            <a:off x="6095454" y="3237545"/>
            <a:ext cx="56052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9F6235E-9407-4C2A-A3B9-B5AAB2ED2550}"/>
              </a:ext>
            </a:extLst>
          </p:cNvPr>
          <p:cNvSpPr/>
          <p:nvPr/>
        </p:nvSpPr>
        <p:spPr>
          <a:xfrm>
            <a:off x="6095453" y="3671812"/>
            <a:ext cx="771394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77249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118ED8-B88B-4E06-98B3-32021D98B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0"/>
            <a:ext cx="4394200" cy="712123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30DE10-953E-4BBD-B1F2-685EAC88FD47}"/>
              </a:ext>
            </a:extLst>
          </p:cNvPr>
          <p:cNvSpPr/>
          <p:nvPr/>
        </p:nvSpPr>
        <p:spPr>
          <a:xfrm>
            <a:off x="4835236" y="855947"/>
            <a:ext cx="2521528" cy="56845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28F6365-B502-4463-9831-EEE880A9BD4B}"/>
              </a:ext>
            </a:extLst>
          </p:cNvPr>
          <p:cNvSpPr/>
          <p:nvPr/>
        </p:nvSpPr>
        <p:spPr>
          <a:xfrm>
            <a:off x="4835234" y="5952059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8C6AF6-6593-4942-AB96-1CD1C13D9FB9}"/>
              </a:ext>
            </a:extLst>
          </p:cNvPr>
          <p:cNvSpPr/>
          <p:nvPr/>
        </p:nvSpPr>
        <p:spPr>
          <a:xfrm>
            <a:off x="4835234" y="636381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1CB42F8E-A85D-470B-AB2B-EE8362FA0D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9227" y="786147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5CF75D-428A-452A-9A5E-D18500D2B338}"/>
              </a:ext>
            </a:extLst>
          </p:cNvPr>
          <p:cNvSpPr txBox="1"/>
          <p:nvPr/>
        </p:nvSpPr>
        <p:spPr>
          <a:xfrm>
            <a:off x="4835234" y="1276564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Admin Ajout café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57E8B-E661-496F-89CC-82022E528A9D}"/>
              </a:ext>
            </a:extLst>
          </p:cNvPr>
          <p:cNvSpPr txBox="1"/>
          <p:nvPr/>
        </p:nvSpPr>
        <p:spPr>
          <a:xfrm>
            <a:off x="4835234" y="1761313"/>
            <a:ext cx="2520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du produit:</a:t>
            </a:r>
          </a:p>
          <a:p>
            <a:endParaRPr lang="fr-FR" sz="1400" dirty="0"/>
          </a:p>
          <a:p>
            <a:r>
              <a:rPr lang="fr-FR" sz="1400" dirty="0"/>
              <a:t>                    Pays:</a:t>
            </a:r>
          </a:p>
          <a:p>
            <a:endParaRPr lang="fr-FR" sz="1400" dirty="0"/>
          </a:p>
          <a:p>
            <a:r>
              <a:rPr lang="fr-FR" sz="1400" dirty="0"/>
              <a:t>         Décaféiné:                Bio:</a:t>
            </a:r>
          </a:p>
          <a:p>
            <a:endParaRPr lang="fr-FR" sz="1400" dirty="0"/>
          </a:p>
          <a:p>
            <a:r>
              <a:rPr lang="fr-FR" sz="1400" dirty="0"/>
              <a:t>                    Prix:</a:t>
            </a:r>
          </a:p>
          <a:p>
            <a:endParaRPr lang="fr-FR" sz="1400" dirty="0"/>
          </a:p>
          <a:p>
            <a:r>
              <a:rPr lang="fr-FR" sz="1400" dirty="0"/>
              <a:t>            Résumé:</a:t>
            </a:r>
          </a:p>
          <a:p>
            <a:endParaRPr lang="fr-FR" sz="1400" dirty="0"/>
          </a:p>
          <a:p>
            <a:r>
              <a:rPr lang="fr-FR" sz="1400" dirty="0"/>
              <a:t>Description: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07AED-1FB3-4498-861D-4D72F3A0C99B}"/>
              </a:ext>
            </a:extLst>
          </p:cNvPr>
          <p:cNvSpPr/>
          <p:nvPr/>
        </p:nvSpPr>
        <p:spPr>
          <a:xfrm>
            <a:off x="6144934" y="1802343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DCB73-1579-4329-8E17-F899B5BC50F7}"/>
              </a:ext>
            </a:extLst>
          </p:cNvPr>
          <p:cNvSpPr/>
          <p:nvPr/>
        </p:nvSpPr>
        <p:spPr>
          <a:xfrm>
            <a:off x="6144934" y="2258026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8BD9EC3-E708-4D89-82E0-4761F13F93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44934" y="2659410"/>
            <a:ext cx="279353" cy="212366"/>
            <a:chOff x="554563" y="2592239"/>
            <a:chExt cx="279353" cy="212366"/>
          </a:xfrm>
        </p:grpSpPr>
        <p:sp>
          <p:nvSpPr>
            <p:cNvPr id="13" name="Box">
              <a:extLst>
                <a:ext uri="{FF2B5EF4-FFF2-40B4-BE49-F238E27FC236}">
                  <a16:creationId xmlns:a16="http://schemas.microsoft.com/office/drawing/2014/main" id="{EA2A6C32-C01B-4D3F-877A-6A5110BCEE7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80AAF517-B002-4478-AB46-633FB89C8006}"/>
                </a:ext>
              </a:extLst>
            </p:cNvPr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hidden="1">
              <a:extLst>
                <a:ext uri="{FF2B5EF4-FFF2-40B4-BE49-F238E27FC236}">
                  <a16:creationId xmlns:a16="http://schemas.microsoft.com/office/drawing/2014/main" id="{6BBD1B32-FF54-448E-853E-524381CCD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ACDCCE7-9839-4C7E-B558-2AE04791A1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081268" y="2699815"/>
            <a:ext cx="131556" cy="131556"/>
            <a:chOff x="554563" y="2632644"/>
            <a:chExt cx="131556" cy="131556"/>
          </a:xfrm>
        </p:grpSpPr>
        <p:sp>
          <p:nvSpPr>
            <p:cNvPr id="17" name="Box">
              <a:extLst>
                <a:ext uri="{FF2B5EF4-FFF2-40B4-BE49-F238E27FC236}">
                  <a16:creationId xmlns:a16="http://schemas.microsoft.com/office/drawing/2014/main" id="{5C26E271-FB59-449F-8C7C-01A3EF04591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hidden="1">
              <a:extLst>
                <a:ext uri="{FF2B5EF4-FFF2-40B4-BE49-F238E27FC236}">
                  <a16:creationId xmlns:a16="http://schemas.microsoft.com/office/drawing/2014/main" id="{D333E414-D642-4E7B-8490-A6748B15D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117D8-12EF-4784-8EA6-80D1839A435B}"/>
              </a:ext>
            </a:extLst>
          </p:cNvPr>
          <p:cNvSpPr/>
          <p:nvPr/>
        </p:nvSpPr>
        <p:spPr>
          <a:xfrm>
            <a:off x="6144934" y="3064621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C612A7-B80B-4FA3-B9C3-8729A828D3C9}"/>
              </a:ext>
            </a:extLst>
          </p:cNvPr>
          <p:cNvSpPr/>
          <p:nvPr/>
        </p:nvSpPr>
        <p:spPr>
          <a:xfrm>
            <a:off x="6144810" y="3515838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A43E7-D194-4CE4-B3F0-7971230F1755}"/>
              </a:ext>
            </a:extLst>
          </p:cNvPr>
          <p:cNvSpPr/>
          <p:nvPr/>
        </p:nvSpPr>
        <p:spPr>
          <a:xfrm>
            <a:off x="4932218" y="4234345"/>
            <a:ext cx="2331863" cy="527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9BE0632-A67B-4168-94D4-103553A41426}"/>
              </a:ext>
            </a:extLst>
          </p:cNvPr>
          <p:cNvSpPr/>
          <p:nvPr/>
        </p:nvSpPr>
        <p:spPr>
          <a:xfrm>
            <a:off x="5492175" y="4957101"/>
            <a:ext cx="784315" cy="343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Parcourir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548DDAE-56E8-4637-96CF-A05889804D37}"/>
              </a:ext>
            </a:extLst>
          </p:cNvPr>
          <p:cNvSpPr/>
          <p:nvPr/>
        </p:nvSpPr>
        <p:spPr>
          <a:xfrm>
            <a:off x="6424287" y="5475846"/>
            <a:ext cx="799021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79991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118ED8-B88B-4E06-98B3-32021D98B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0"/>
            <a:ext cx="4394200" cy="712123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30DE10-953E-4BBD-B1F2-685EAC88FD47}"/>
              </a:ext>
            </a:extLst>
          </p:cNvPr>
          <p:cNvSpPr/>
          <p:nvPr/>
        </p:nvSpPr>
        <p:spPr>
          <a:xfrm>
            <a:off x="4835236" y="855947"/>
            <a:ext cx="2521528" cy="56845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28F6365-B502-4463-9831-EEE880A9BD4B}"/>
              </a:ext>
            </a:extLst>
          </p:cNvPr>
          <p:cNvSpPr/>
          <p:nvPr/>
        </p:nvSpPr>
        <p:spPr>
          <a:xfrm>
            <a:off x="4835234" y="5952059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8C6AF6-6593-4942-AB96-1CD1C13D9FB9}"/>
              </a:ext>
            </a:extLst>
          </p:cNvPr>
          <p:cNvSpPr/>
          <p:nvPr/>
        </p:nvSpPr>
        <p:spPr>
          <a:xfrm>
            <a:off x="4835234" y="636381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1CB42F8E-A85D-470B-AB2B-EE8362FA0D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9227" y="786147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5CF75D-428A-452A-9A5E-D18500D2B338}"/>
              </a:ext>
            </a:extLst>
          </p:cNvPr>
          <p:cNvSpPr txBox="1"/>
          <p:nvPr/>
        </p:nvSpPr>
        <p:spPr>
          <a:xfrm>
            <a:off x="4835234" y="1276564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Admin Modification café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57E8B-E661-496F-89CC-82022E528A9D}"/>
              </a:ext>
            </a:extLst>
          </p:cNvPr>
          <p:cNvSpPr txBox="1"/>
          <p:nvPr/>
        </p:nvSpPr>
        <p:spPr>
          <a:xfrm>
            <a:off x="4835234" y="1761313"/>
            <a:ext cx="2520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du produit:</a:t>
            </a:r>
          </a:p>
          <a:p>
            <a:endParaRPr lang="fr-FR" sz="1400" dirty="0"/>
          </a:p>
          <a:p>
            <a:r>
              <a:rPr lang="fr-FR" sz="1400" dirty="0"/>
              <a:t>                    Pays:</a:t>
            </a:r>
          </a:p>
          <a:p>
            <a:endParaRPr lang="fr-FR" sz="1400" dirty="0"/>
          </a:p>
          <a:p>
            <a:r>
              <a:rPr lang="fr-FR" sz="1400" dirty="0"/>
              <a:t>         Décaféiné:                Bio:</a:t>
            </a:r>
          </a:p>
          <a:p>
            <a:endParaRPr lang="fr-FR" sz="1400" dirty="0"/>
          </a:p>
          <a:p>
            <a:r>
              <a:rPr lang="fr-FR" sz="1400" dirty="0"/>
              <a:t>Prix:                        Disponible:</a:t>
            </a:r>
          </a:p>
          <a:p>
            <a:endParaRPr lang="fr-FR" sz="1400" dirty="0"/>
          </a:p>
          <a:p>
            <a:r>
              <a:rPr lang="fr-FR" sz="1400" dirty="0"/>
              <a:t>            Résumé:</a:t>
            </a:r>
          </a:p>
          <a:p>
            <a:endParaRPr lang="fr-FR" sz="1400" dirty="0"/>
          </a:p>
          <a:p>
            <a:r>
              <a:rPr lang="fr-FR" sz="1400" dirty="0"/>
              <a:t>Description: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07AED-1FB3-4498-861D-4D72F3A0C99B}"/>
              </a:ext>
            </a:extLst>
          </p:cNvPr>
          <p:cNvSpPr/>
          <p:nvPr/>
        </p:nvSpPr>
        <p:spPr>
          <a:xfrm>
            <a:off x="6144934" y="1802343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DCB73-1579-4329-8E17-F899B5BC50F7}"/>
              </a:ext>
            </a:extLst>
          </p:cNvPr>
          <p:cNvSpPr/>
          <p:nvPr/>
        </p:nvSpPr>
        <p:spPr>
          <a:xfrm>
            <a:off x="6144934" y="2258026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8BD9EC3-E708-4D89-82E0-4761F13F93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44934" y="2659410"/>
            <a:ext cx="279353" cy="212366"/>
            <a:chOff x="554563" y="2592239"/>
            <a:chExt cx="279353" cy="212366"/>
          </a:xfrm>
        </p:grpSpPr>
        <p:sp>
          <p:nvSpPr>
            <p:cNvPr id="13" name="Box">
              <a:extLst>
                <a:ext uri="{FF2B5EF4-FFF2-40B4-BE49-F238E27FC236}">
                  <a16:creationId xmlns:a16="http://schemas.microsoft.com/office/drawing/2014/main" id="{EA2A6C32-C01B-4D3F-877A-6A5110BCEE7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80AAF517-B002-4478-AB46-633FB89C8006}"/>
                </a:ext>
              </a:extLst>
            </p:cNvPr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hidden="1">
              <a:extLst>
                <a:ext uri="{FF2B5EF4-FFF2-40B4-BE49-F238E27FC236}">
                  <a16:creationId xmlns:a16="http://schemas.microsoft.com/office/drawing/2014/main" id="{6BBD1B32-FF54-448E-853E-524381CCD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ACDCCE7-9839-4C7E-B558-2AE04791A1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081268" y="2699815"/>
            <a:ext cx="131556" cy="131556"/>
            <a:chOff x="554563" y="2632644"/>
            <a:chExt cx="131556" cy="131556"/>
          </a:xfrm>
        </p:grpSpPr>
        <p:sp>
          <p:nvSpPr>
            <p:cNvPr id="17" name="Box">
              <a:extLst>
                <a:ext uri="{FF2B5EF4-FFF2-40B4-BE49-F238E27FC236}">
                  <a16:creationId xmlns:a16="http://schemas.microsoft.com/office/drawing/2014/main" id="{5C26E271-FB59-449F-8C7C-01A3EF04591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hidden="1">
              <a:extLst>
                <a:ext uri="{FF2B5EF4-FFF2-40B4-BE49-F238E27FC236}">
                  <a16:creationId xmlns:a16="http://schemas.microsoft.com/office/drawing/2014/main" id="{D333E414-D642-4E7B-8490-A6748B15D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117D8-12EF-4784-8EA6-80D1839A435B}"/>
              </a:ext>
            </a:extLst>
          </p:cNvPr>
          <p:cNvSpPr/>
          <p:nvPr/>
        </p:nvSpPr>
        <p:spPr>
          <a:xfrm>
            <a:off x="5258756" y="3074220"/>
            <a:ext cx="699495" cy="232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C612A7-B80B-4FA3-B9C3-8729A828D3C9}"/>
              </a:ext>
            </a:extLst>
          </p:cNvPr>
          <p:cNvSpPr/>
          <p:nvPr/>
        </p:nvSpPr>
        <p:spPr>
          <a:xfrm>
            <a:off x="6144810" y="3515838"/>
            <a:ext cx="1119271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A43E7-D194-4CE4-B3F0-7971230F1755}"/>
              </a:ext>
            </a:extLst>
          </p:cNvPr>
          <p:cNvSpPr/>
          <p:nvPr/>
        </p:nvSpPr>
        <p:spPr>
          <a:xfrm>
            <a:off x="4932218" y="4234345"/>
            <a:ext cx="2331863" cy="527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9BE0632-A67B-4168-94D4-103553A41426}"/>
              </a:ext>
            </a:extLst>
          </p:cNvPr>
          <p:cNvSpPr/>
          <p:nvPr/>
        </p:nvSpPr>
        <p:spPr>
          <a:xfrm>
            <a:off x="5492175" y="4957101"/>
            <a:ext cx="784315" cy="343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Parcourir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548DDAE-56E8-4637-96CF-A05889804D37}"/>
              </a:ext>
            </a:extLst>
          </p:cNvPr>
          <p:cNvSpPr/>
          <p:nvPr/>
        </p:nvSpPr>
        <p:spPr>
          <a:xfrm>
            <a:off x="6424287" y="5475846"/>
            <a:ext cx="799021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A4C9F62-420B-40C1-94FC-B46D69D59C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081267" y="3123392"/>
            <a:ext cx="131556" cy="131556"/>
            <a:chOff x="554563" y="2632644"/>
            <a:chExt cx="131556" cy="131556"/>
          </a:xfrm>
        </p:grpSpPr>
        <p:sp>
          <p:nvSpPr>
            <p:cNvPr id="26" name="Box">
              <a:extLst>
                <a:ext uri="{FF2B5EF4-FFF2-40B4-BE49-F238E27FC236}">
                  <a16:creationId xmlns:a16="http://schemas.microsoft.com/office/drawing/2014/main" id="{2012933E-14EC-4CC3-97BE-FA78F492C6C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>
              <a:extLst>
                <a:ext uri="{FF2B5EF4-FFF2-40B4-BE49-F238E27FC236}">
                  <a16:creationId xmlns:a16="http://schemas.microsoft.com/office/drawing/2014/main" id="{B9DC780A-4A34-485B-9BAC-1C89D562D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31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4F4DE52-29D8-479A-9A2E-4EED57A0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DE314B-0C13-4272-8309-4628D3842FDE}"/>
              </a:ext>
            </a:extLst>
          </p:cNvPr>
          <p:cNvSpPr/>
          <p:nvPr/>
        </p:nvSpPr>
        <p:spPr>
          <a:xfrm>
            <a:off x="3922643" y="304800"/>
            <a:ext cx="4346714" cy="624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238A09-C388-4701-B8F1-0AD3506C0094}"/>
              </a:ext>
            </a:extLst>
          </p:cNvPr>
          <p:cNvSpPr/>
          <p:nvPr/>
        </p:nvSpPr>
        <p:spPr>
          <a:xfrm>
            <a:off x="3922643" y="304800"/>
            <a:ext cx="4346714" cy="6248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643C3-742A-408B-9C42-BEA717D944EE}"/>
              </a:ext>
            </a:extLst>
          </p:cNvPr>
          <p:cNvSpPr txBox="1"/>
          <p:nvPr/>
        </p:nvSpPr>
        <p:spPr>
          <a:xfrm>
            <a:off x="4418277" y="710111"/>
            <a:ext cx="335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Bienvenue chez </a:t>
            </a:r>
            <a:r>
              <a:rPr lang="fr-FR" b="1" dirty="0" err="1">
                <a:solidFill>
                  <a:schemeClr val="accent4">
                    <a:lumMod val="50000"/>
                  </a:schemeClr>
                </a:solidFill>
              </a:rPr>
              <a:t>Paradise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 Coffee!!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181C30-D986-4EF8-B749-F6FA2143E120}"/>
              </a:ext>
            </a:extLst>
          </p:cNvPr>
          <p:cNvSpPr txBox="1"/>
          <p:nvPr/>
        </p:nvSpPr>
        <p:spPr>
          <a:xfrm>
            <a:off x="4520782" y="1854085"/>
            <a:ext cx="315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Entrer et laisser vous tenter!</a:t>
            </a:r>
          </a:p>
        </p:txBody>
      </p:sp>
      <p:pic>
        <p:nvPicPr>
          <p:cNvPr id="12" name="Image 11">
            <a:hlinkClick r:id="rId3" action="ppaction://hlinksldjump"/>
            <a:extLst>
              <a:ext uri="{FF2B5EF4-FFF2-40B4-BE49-F238E27FC236}">
                <a16:creationId xmlns:a16="http://schemas.microsoft.com/office/drawing/2014/main" id="{0A9607DA-5C0F-402D-8343-4AB2B1A15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7" y="2741444"/>
            <a:ext cx="3397626" cy="33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CED3E23-1373-4AA2-B5E2-399A41BF0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662794-4ABA-4937-837D-8C5F08A4CFB5}"/>
              </a:ext>
            </a:extLst>
          </p:cNvPr>
          <p:cNvSpPr/>
          <p:nvPr/>
        </p:nvSpPr>
        <p:spPr>
          <a:xfrm>
            <a:off x="3922643" y="304800"/>
            <a:ext cx="4346714" cy="6248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FB244C-8AA9-4322-9A89-A93AA3C3D7ED}"/>
              </a:ext>
            </a:extLst>
          </p:cNvPr>
          <p:cNvSpPr/>
          <p:nvPr/>
        </p:nvSpPr>
        <p:spPr>
          <a:xfrm>
            <a:off x="3922643" y="304800"/>
            <a:ext cx="4346714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0A8BACBA-1B2E-4023-BE00-572600EBFB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9979" y="437934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A25BBA2-5F78-4B1E-AB02-0D96666E908E}"/>
              </a:ext>
            </a:extLst>
          </p:cNvPr>
          <p:cNvSpPr/>
          <p:nvPr/>
        </p:nvSpPr>
        <p:spPr>
          <a:xfrm>
            <a:off x="3889229" y="6064953"/>
            <a:ext cx="43801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Sarl </a:t>
            </a:r>
            <a:r>
              <a:rPr lang="fr-FR" sz="1200" dirty="0" err="1">
                <a:solidFill>
                  <a:schemeClr val="tx1"/>
                </a:solidFill>
              </a:rPr>
              <a:t>Paradise</a:t>
            </a:r>
            <a:r>
              <a:rPr lang="fr-FR" sz="1200" dirty="0">
                <a:solidFill>
                  <a:schemeClr val="tx1"/>
                </a:solidFill>
              </a:rPr>
              <a:t> Coffee                                                      Contact:</a:t>
            </a:r>
          </a:p>
          <a:p>
            <a:r>
              <a:rPr lang="fr-FR" sz="1200" dirty="0">
                <a:solidFill>
                  <a:schemeClr val="tx1"/>
                </a:solidFill>
              </a:rPr>
              <a:t>5 rue des Fleurs                                                  paradise.coffee@aol.fr           </a:t>
            </a:r>
          </a:p>
          <a:p>
            <a:r>
              <a:rPr lang="fr-FR" sz="12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E46945-9CFE-4411-98F5-DEBE5FEF1CFF}"/>
              </a:ext>
            </a:extLst>
          </p:cNvPr>
          <p:cNvSpPr txBox="1"/>
          <p:nvPr/>
        </p:nvSpPr>
        <p:spPr>
          <a:xfrm>
            <a:off x="4503761" y="1005353"/>
            <a:ext cx="308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Inscription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813AC6-F381-434E-B7F5-75D6AD091CDE}"/>
              </a:ext>
            </a:extLst>
          </p:cNvPr>
          <p:cNvSpPr txBox="1"/>
          <p:nvPr/>
        </p:nvSpPr>
        <p:spPr>
          <a:xfrm>
            <a:off x="3922644" y="1237464"/>
            <a:ext cx="43801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1200" dirty="0"/>
              <a:t>Nom:                                                       Prénom:</a:t>
            </a:r>
          </a:p>
          <a:p>
            <a:endParaRPr lang="fr-FR" sz="1200" dirty="0"/>
          </a:p>
          <a:p>
            <a:r>
              <a:rPr lang="fr-FR" sz="1200" dirty="0"/>
              <a:t>Adresse:                                              </a:t>
            </a:r>
            <a:r>
              <a:rPr lang="fr-FR" sz="1100" dirty="0"/>
              <a:t>Complément</a:t>
            </a:r>
            <a:r>
              <a:rPr lang="fr-FR" sz="1200" dirty="0"/>
              <a:t>:</a:t>
            </a:r>
          </a:p>
          <a:p>
            <a:endParaRPr lang="fr-FR" sz="1200" dirty="0"/>
          </a:p>
          <a:p>
            <a:r>
              <a:rPr lang="fr-FR" sz="1200" dirty="0"/>
              <a:t>CP:                                                                Ville:</a:t>
            </a:r>
          </a:p>
          <a:p>
            <a:endParaRPr lang="fr-FR" sz="1200" dirty="0"/>
          </a:p>
          <a:p>
            <a:r>
              <a:rPr lang="fr-FR" sz="1200" dirty="0"/>
              <a:t>Email:                                                  Confirmation </a:t>
            </a:r>
          </a:p>
          <a:p>
            <a:r>
              <a:rPr lang="fr-FR" sz="1200" dirty="0"/>
              <a:t>                                                                       email:</a:t>
            </a:r>
          </a:p>
          <a:p>
            <a:endParaRPr lang="fr-FR" sz="1200" dirty="0"/>
          </a:p>
          <a:p>
            <a:r>
              <a:rPr lang="fr-FR" sz="1200" dirty="0"/>
              <a:t>Mot de passe</a:t>
            </a:r>
            <a:r>
              <a:rPr lang="fr-FR" sz="800" dirty="0"/>
              <a:t>:</a:t>
            </a:r>
          </a:p>
          <a:p>
            <a:r>
              <a:rPr lang="fr-FR" sz="800" dirty="0"/>
              <a:t>8 caractères minimum</a:t>
            </a:r>
          </a:p>
          <a:p>
            <a:endParaRPr lang="fr-FR" sz="1200" dirty="0"/>
          </a:p>
          <a:p>
            <a:r>
              <a:rPr lang="fr-FR" sz="1200" dirty="0"/>
              <a:t>Confirmation </a:t>
            </a:r>
          </a:p>
          <a:p>
            <a:r>
              <a:rPr lang="fr-FR" sz="1200" dirty="0"/>
              <a:t>Mot de passe:</a:t>
            </a:r>
          </a:p>
          <a:p>
            <a:endParaRPr lang="fr-FR" sz="1200" dirty="0"/>
          </a:p>
          <a:p>
            <a:r>
              <a:rPr lang="fr-FR" sz="1200" dirty="0"/>
              <a:t>Je ne suis pas un </a:t>
            </a:r>
          </a:p>
          <a:p>
            <a:r>
              <a:rPr lang="fr-FR" sz="1200" dirty="0"/>
              <a:t>Robot: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B1250C2-4717-4D84-AD0A-E0584B84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93" y="2175106"/>
            <a:ext cx="1105267" cy="2438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D61EDD-9C18-48C2-95A1-94C40EBE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36" y="1819259"/>
            <a:ext cx="1084521" cy="243861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3C30A93-C8D9-4D07-8E6E-5639DCAE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49" y="1817171"/>
            <a:ext cx="1084521" cy="2438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B3F3FFD-3B6F-4186-A6E4-F0460F69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49" y="2175106"/>
            <a:ext cx="1081369" cy="244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632DAB-1514-4FB6-B87A-2921C2C2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93" y="2516329"/>
            <a:ext cx="1118424" cy="243861"/>
          </a:xfrm>
          <a:prstGeom prst="rect">
            <a:avLst/>
          </a:prstGeom>
        </p:spPr>
      </p:pic>
      <p:sp>
        <p:nvSpPr>
          <p:cNvPr id="16" name="Button">
            <a:extLst>
              <a:ext uri="{FF2B5EF4-FFF2-40B4-BE49-F238E27FC236}">
                <a16:creationId xmlns:a16="http://schemas.microsoft.com/office/drawing/2014/main" id="{E840EE75-74F7-4470-8FE4-CF5B0D48F6EA}"/>
              </a:ext>
            </a:extLst>
          </p:cNvPr>
          <p:cNvSpPr>
            <a:spLocks/>
          </p:cNvSpPr>
          <p:nvPr/>
        </p:nvSpPr>
        <p:spPr bwMode="auto">
          <a:xfrm>
            <a:off x="4998174" y="5038839"/>
            <a:ext cx="1041044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S’inscrire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7051361C-E370-4755-86EB-0CAAB40589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239343" y="4565181"/>
            <a:ext cx="279353" cy="212366"/>
            <a:chOff x="554563" y="2592239"/>
            <a:chExt cx="279353" cy="212366"/>
          </a:xfrm>
        </p:grpSpPr>
        <p:sp>
          <p:nvSpPr>
            <p:cNvPr id="18" name="Box">
              <a:extLst>
                <a:ext uri="{FF2B5EF4-FFF2-40B4-BE49-F238E27FC236}">
                  <a16:creationId xmlns:a16="http://schemas.microsoft.com/office/drawing/2014/main" id="{E31EACEC-C49E-44A3-87D6-6138D9D2A5E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>
              <a:extLst>
                <a:ext uri="{FF2B5EF4-FFF2-40B4-BE49-F238E27FC236}">
                  <a16:creationId xmlns:a16="http://schemas.microsoft.com/office/drawing/2014/main" id="{3A56250A-E68A-4885-A09C-86CB619495B4}"/>
                </a:ext>
              </a:extLst>
            </p:cNvPr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>
              <a:extLst>
                <a:ext uri="{FF2B5EF4-FFF2-40B4-BE49-F238E27FC236}">
                  <a16:creationId xmlns:a16="http://schemas.microsoft.com/office/drawing/2014/main" id="{B8A4A020-5CFC-4E9F-BBEB-1C7BF337C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1BE93036-03A3-4ADB-B7D8-8870B332A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49" y="2516329"/>
            <a:ext cx="1101670" cy="2402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6261A4A-4BD1-48C2-9AC9-D495FE206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93" y="2881377"/>
            <a:ext cx="1118424" cy="2438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1CD28D2-375E-46F4-B706-ABFED50DE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49" y="2905104"/>
            <a:ext cx="1118424" cy="2438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E561C2B-FCEB-426A-B4BE-223CE8B2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214" y="3480394"/>
            <a:ext cx="1118424" cy="24386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E36BE66-9A82-4225-940A-687C184D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214" y="4013326"/>
            <a:ext cx="111842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9F6FAE3-3AA5-4703-8411-449AD571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64810-9E5F-404F-B2B6-E8DD27E33BC5}"/>
              </a:ext>
            </a:extLst>
          </p:cNvPr>
          <p:cNvSpPr/>
          <p:nvPr/>
        </p:nvSpPr>
        <p:spPr>
          <a:xfrm>
            <a:off x="3922643" y="304800"/>
            <a:ext cx="4346714" cy="6248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492C342-39D5-4847-87AB-C02B7C6D324C}"/>
              </a:ext>
            </a:extLst>
          </p:cNvPr>
          <p:cNvSpPr/>
          <p:nvPr/>
        </p:nvSpPr>
        <p:spPr>
          <a:xfrm>
            <a:off x="3922643" y="304800"/>
            <a:ext cx="4346714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647CF98C-F995-48BE-914D-66AD024CFD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9979" y="437934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A1871EBD-8E18-4019-8686-5EC12A53832A}"/>
              </a:ext>
            </a:extLst>
          </p:cNvPr>
          <p:cNvSpPr/>
          <p:nvPr/>
        </p:nvSpPr>
        <p:spPr>
          <a:xfrm>
            <a:off x="4084134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>
            <a:extLst>
              <a:ext uri="{FF2B5EF4-FFF2-40B4-BE49-F238E27FC236}">
                <a16:creationId xmlns:a16="http://schemas.microsoft.com/office/drawing/2014/main" id="{B340CFB1-D7C5-4EC4-A00D-CE9A9323663F}"/>
              </a:ext>
            </a:extLst>
          </p:cNvPr>
          <p:cNvSpPr/>
          <p:nvPr/>
        </p:nvSpPr>
        <p:spPr>
          <a:xfrm>
            <a:off x="5534243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42A687BA-5566-4663-B30E-3EF74D639766}"/>
              </a:ext>
            </a:extLst>
          </p:cNvPr>
          <p:cNvSpPr/>
          <p:nvPr/>
        </p:nvSpPr>
        <p:spPr>
          <a:xfrm>
            <a:off x="6984353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40ADE1E-769A-4BF1-BC4F-2F127DB6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99" y="2210937"/>
            <a:ext cx="830868" cy="121465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127EAA7-BAB6-420A-9B89-5D1B8CCF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98" y="2210937"/>
            <a:ext cx="830868" cy="121465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E074DF1-C02F-4D3C-AA93-A808B1723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03" y="2210937"/>
            <a:ext cx="830868" cy="121465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B54B5F6-7D00-48F2-8B57-DFC9CF61DD5D}"/>
              </a:ext>
            </a:extLst>
          </p:cNvPr>
          <p:cNvSpPr txBox="1"/>
          <p:nvPr/>
        </p:nvSpPr>
        <p:spPr>
          <a:xfrm>
            <a:off x="3408083" y="388150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B4A3BF-F048-4702-8ADE-71C04EED5A47}"/>
              </a:ext>
            </a:extLst>
          </p:cNvPr>
          <p:cNvSpPr txBox="1"/>
          <p:nvPr/>
        </p:nvSpPr>
        <p:spPr>
          <a:xfrm>
            <a:off x="3408082" y="4284642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2FDE963-FB5D-4B87-9B53-AA36010250F3}"/>
              </a:ext>
            </a:extLst>
          </p:cNvPr>
          <p:cNvSpPr/>
          <p:nvPr/>
        </p:nvSpPr>
        <p:spPr>
          <a:xfrm>
            <a:off x="4171801" y="4700170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3C667AB-1831-4F78-AC58-9B65781419A0}"/>
              </a:ext>
            </a:extLst>
          </p:cNvPr>
          <p:cNvSpPr txBox="1"/>
          <p:nvPr/>
        </p:nvSpPr>
        <p:spPr>
          <a:xfrm>
            <a:off x="4821588" y="3891866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7DE2FA-9B14-4A54-864D-6740D0E341E6}"/>
              </a:ext>
            </a:extLst>
          </p:cNvPr>
          <p:cNvSpPr txBox="1"/>
          <p:nvPr/>
        </p:nvSpPr>
        <p:spPr>
          <a:xfrm>
            <a:off x="4821587" y="429500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8C81F88-6071-4818-9CDE-D8D8355F7F6F}"/>
              </a:ext>
            </a:extLst>
          </p:cNvPr>
          <p:cNvSpPr/>
          <p:nvPr/>
        </p:nvSpPr>
        <p:spPr>
          <a:xfrm>
            <a:off x="5585306" y="4710532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733639-5433-4247-9832-FC90AFAABAF5}"/>
              </a:ext>
            </a:extLst>
          </p:cNvPr>
          <p:cNvSpPr txBox="1"/>
          <p:nvPr/>
        </p:nvSpPr>
        <p:spPr>
          <a:xfrm>
            <a:off x="6272408" y="3866886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101425A-C8BF-49C1-938F-BEA356D1A91F}"/>
              </a:ext>
            </a:extLst>
          </p:cNvPr>
          <p:cNvSpPr txBox="1"/>
          <p:nvPr/>
        </p:nvSpPr>
        <p:spPr>
          <a:xfrm>
            <a:off x="6272407" y="427002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B8DF132-62E1-45D7-8355-D23D068472B3}"/>
              </a:ext>
            </a:extLst>
          </p:cNvPr>
          <p:cNvSpPr/>
          <p:nvPr/>
        </p:nvSpPr>
        <p:spPr>
          <a:xfrm>
            <a:off x="7036126" y="4685552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0BC5200-F78B-43D7-B65E-988514A0E46A}"/>
              </a:ext>
            </a:extLst>
          </p:cNvPr>
          <p:cNvSpPr txBox="1"/>
          <p:nvPr/>
        </p:nvSpPr>
        <p:spPr>
          <a:xfrm>
            <a:off x="4503761" y="1005353"/>
            <a:ext cx="308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Sélection de la semaine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E2E680F-614B-485D-B7CE-61B9F1FF136F}"/>
              </a:ext>
            </a:extLst>
          </p:cNvPr>
          <p:cNvSpPr/>
          <p:nvPr/>
        </p:nvSpPr>
        <p:spPr>
          <a:xfrm>
            <a:off x="3889229" y="6064953"/>
            <a:ext cx="43801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Sarl </a:t>
            </a:r>
            <a:r>
              <a:rPr lang="fr-FR" sz="1200" dirty="0" err="1">
                <a:solidFill>
                  <a:schemeClr val="tx1"/>
                </a:solidFill>
              </a:rPr>
              <a:t>Paradise</a:t>
            </a:r>
            <a:r>
              <a:rPr lang="fr-FR" sz="1200" dirty="0">
                <a:solidFill>
                  <a:schemeClr val="tx1"/>
                </a:solidFill>
              </a:rPr>
              <a:t> Coffee                                                      Contact:</a:t>
            </a:r>
          </a:p>
          <a:p>
            <a:r>
              <a:rPr lang="fr-FR" sz="1200" dirty="0">
                <a:solidFill>
                  <a:schemeClr val="tx1"/>
                </a:solidFill>
              </a:rPr>
              <a:t>5 rue des Fleurs                                                  paradise.coffee@aol.fr           </a:t>
            </a:r>
          </a:p>
          <a:p>
            <a:r>
              <a:rPr lang="fr-FR" sz="1200" dirty="0">
                <a:solidFill>
                  <a:schemeClr val="tx1"/>
                </a:solidFill>
              </a:rPr>
              <a:t>54000 Nancy</a:t>
            </a:r>
          </a:p>
        </p:txBody>
      </p:sp>
    </p:spTree>
    <p:extLst>
      <p:ext uri="{BB962C8B-B14F-4D97-AF65-F5344CB8AC3E}">
        <p14:creationId xmlns:p14="http://schemas.microsoft.com/office/powerpoint/2010/main" val="396251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9F6FAE3-3AA5-4703-8411-449AD571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64810-9E5F-404F-B2B6-E8DD27E33BC5}"/>
              </a:ext>
            </a:extLst>
          </p:cNvPr>
          <p:cNvSpPr/>
          <p:nvPr/>
        </p:nvSpPr>
        <p:spPr>
          <a:xfrm>
            <a:off x="3922643" y="304800"/>
            <a:ext cx="4346714" cy="6248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492C342-39D5-4847-87AB-C02B7C6D324C}"/>
              </a:ext>
            </a:extLst>
          </p:cNvPr>
          <p:cNvSpPr/>
          <p:nvPr/>
        </p:nvSpPr>
        <p:spPr>
          <a:xfrm>
            <a:off x="3922643" y="304800"/>
            <a:ext cx="4346714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647CF98C-F995-48BE-914D-66AD024CFD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9979" y="437934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A1871EBD-8E18-4019-8686-5EC12A53832A}"/>
              </a:ext>
            </a:extLst>
          </p:cNvPr>
          <p:cNvSpPr/>
          <p:nvPr/>
        </p:nvSpPr>
        <p:spPr>
          <a:xfrm>
            <a:off x="4084134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>
            <a:extLst>
              <a:ext uri="{FF2B5EF4-FFF2-40B4-BE49-F238E27FC236}">
                <a16:creationId xmlns:a16="http://schemas.microsoft.com/office/drawing/2014/main" id="{B340CFB1-D7C5-4EC4-A00D-CE9A9323663F}"/>
              </a:ext>
            </a:extLst>
          </p:cNvPr>
          <p:cNvSpPr/>
          <p:nvPr/>
        </p:nvSpPr>
        <p:spPr>
          <a:xfrm>
            <a:off x="5534243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adre 19">
            <a:extLst>
              <a:ext uri="{FF2B5EF4-FFF2-40B4-BE49-F238E27FC236}">
                <a16:creationId xmlns:a16="http://schemas.microsoft.com/office/drawing/2014/main" id="{42A687BA-5566-4663-B30E-3EF74D639766}"/>
              </a:ext>
            </a:extLst>
          </p:cNvPr>
          <p:cNvSpPr/>
          <p:nvPr/>
        </p:nvSpPr>
        <p:spPr>
          <a:xfrm>
            <a:off x="6984353" y="2064806"/>
            <a:ext cx="1126178" cy="150466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40ADE1E-769A-4BF1-BC4F-2F127DB6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99" y="2210937"/>
            <a:ext cx="830868" cy="121465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127EAA7-BAB6-420A-9B89-5D1B8CCF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98" y="2210937"/>
            <a:ext cx="830868" cy="121465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E074DF1-C02F-4D3C-AA93-A808B1723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03" y="2210937"/>
            <a:ext cx="830868" cy="121465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B54B5F6-7D00-48F2-8B57-DFC9CF61DD5D}"/>
              </a:ext>
            </a:extLst>
          </p:cNvPr>
          <p:cNvSpPr txBox="1"/>
          <p:nvPr/>
        </p:nvSpPr>
        <p:spPr>
          <a:xfrm>
            <a:off x="3408083" y="388150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B4A3BF-F048-4702-8ADE-71C04EED5A47}"/>
              </a:ext>
            </a:extLst>
          </p:cNvPr>
          <p:cNvSpPr txBox="1"/>
          <p:nvPr/>
        </p:nvSpPr>
        <p:spPr>
          <a:xfrm>
            <a:off x="3408082" y="4284642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2FDE963-FB5D-4B87-9B53-AA36010250F3}"/>
              </a:ext>
            </a:extLst>
          </p:cNvPr>
          <p:cNvSpPr/>
          <p:nvPr/>
        </p:nvSpPr>
        <p:spPr>
          <a:xfrm>
            <a:off x="4171801" y="4700170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3C667AB-1831-4F78-AC58-9B65781419A0}"/>
              </a:ext>
            </a:extLst>
          </p:cNvPr>
          <p:cNvSpPr txBox="1"/>
          <p:nvPr/>
        </p:nvSpPr>
        <p:spPr>
          <a:xfrm>
            <a:off x="4821588" y="3891866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7DE2FA-9B14-4A54-864D-6740D0E341E6}"/>
              </a:ext>
            </a:extLst>
          </p:cNvPr>
          <p:cNvSpPr txBox="1"/>
          <p:nvPr/>
        </p:nvSpPr>
        <p:spPr>
          <a:xfrm>
            <a:off x="4821587" y="429500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8C81F88-6071-4818-9CDE-D8D8355F7F6F}"/>
              </a:ext>
            </a:extLst>
          </p:cNvPr>
          <p:cNvSpPr/>
          <p:nvPr/>
        </p:nvSpPr>
        <p:spPr>
          <a:xfrm>
            <a:off x="5585306" y="4710532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733639-5433-4247-9832-FC90AFAABAF5}"/>
              </a:ext>
            </a:extLst>
          </p:cNvPr>
          <p:cNvSpPr txBox="1"/>
          <p:nvPr/>
        </p:nvSpPr>
        <p:spPr>
          <a:xfrm>
            <a:off x="6272408" y="3866886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101425A-C8BF-49C1-938F-BEA356D1A91F}"/>
              </a:ext>
            </a:extLst>
          </p:cNvPr>
          <p:cNvSpPr txBox="1"/>
          <p:nvPr/>
        </p:nvSpPr>
        <p:spPr>
          <a:xfrm>
            <a:off x="6272407" y="4270024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B8DF132-62E1-45D7-8355-D23D068472B3}"/>
              </a:ext>
            </a:extLst>
          </p:cNvPr>
          <p:cNvSpPr/>
          <p:nvPr/>
        </p:nvSpPr>
        <p:spPr>
          <a:xfrm>
            <a:off x="7036126" y="4685552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4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0BC5200-F78B-43D7-B65E-988514A0E46A}"/>
              </a:ext>
            </a:extLst>
          </p:cNvPr>
          <p:cNvSpPr txBox="1"/>
          <p:nvPr/>
        </p:nvSpPr>
        <p:spPr>
          <a:xfrm>
            <a:off x="4503761" y="1005353"/>
            <a:ext cx="308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Les plus vendus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FCBAD4E-402A-4DFC-B921-635B862FB685}"/>
              </a:ext>
            </a:extLst>
          </p:cNvPr>
          <p:cNvSpPr/>
          <p:nvPr/>
        </p:nvSpPr>
        <p:spPr>
          <a:xfrm>
            <a:off x="3889229" y="6064953"/>
            <a:ext cx="43801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Sarl </a:t>
            </a:r>
            <a:r>
              <a:rPr lang="fr-FR" sz="1200" dirty="0" err="1">
                <a:solidFill>
                  <a:schemeClr val="tx1"/>
                </a:solidFill>
              </a:rPr>
              <a:t>Paradise</a:t>
            </a:r>
            <a:r>
              <a:rPr lang="fr-FR" sz="1200" dirty="0">
                <a:solidFill>
                  <a:schemeClr val="tx1"/>
                </a:solidFill>
              </a:rPr>
              <a:t> Coffee                                                      Contact:</a:t>
            </a:r>
          </a:p>
          <a:p>
            <a:r>
              <a:rPr lang="fr-FR" sz="1200" dirty="0">
                <a:solidFill>
                  <a:schemeClr val="tx1"/>
                </a:solidFill>
              </a:rPr>
              <a:t>5 rue des Fleurs                                                  paradise.coffee@aol.fr           </a:t>
            </a:r>
          </a:p>
          <a:p>
            <a:r>
              <a:rPr lang="fr-FR" sz="1200" dirty="0">
                <a:solidFill>
                  <a:schemeClr val="tx1"/>
                </a:solidFill>
              </a:rPr>
              <a:t>54000 Nancy</a:t>
            </a:r>
          </a:p>
        </p:txBody>
      </p:sp>
    </p:spTree>
    <p:extLst>
      <p:ext uri="{BB962C8B-B14F-4D97-AF65-F5344CB8AC3E}">
        <p14:creationId xmlns:p14="http://schemas.microsoft.com/office/powerpoint/2010/main" val="39190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71BEAE-23DA-409A-A40D-C69D429A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021E7-CFA8-4B1C-8662-133843D863D2}"/>
              </a:ext>
            </a:extLst>
          </p:cNvPr>
          <p:cNvSpPr/>
          <p:nvPr/>
        </p:nvSpPr>
        <p:spPr>
          <a:xfrm>
            <a:off x="3922643" y="304800"/>
            <a:ext cx="4346714" cy="6248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126284-19CA-49DB-8112-460398E411BE}"/>
              </a:ext>
            </a:extLst>
          </p:cNvPr>
          <p:cNvSpPr/>
          <p:nvPr/>
        </p:nvSpPr>
        <p:spPr>
          <a:xfrm>
            <a:off x="3922643" y="304800"/>
            <a:ext cx="4346714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1B6DC7E8-15AC-4170-99F4-ED11F4280D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9979" y="437934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0C8E9026-0208-43F2-A847-6A4119B313F2}"/>
              </a:ext>
            </a:extLst>
          </p:cNvPr>
          <p:cNvSpPr/>
          <p:nvPr/>
        </p:nvSpPr>
        <p:spPr>
          <a:xfrm>
            <a:off x="5140657" y="1575315"/>
            <a:ext cx="1910686" cy="2115403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4C8E55-B5E8-4AD5-892E-432B8128A069}"/>
              </a:ext>
            </a:extLst>
          </p:cNvPr>
          <p:cNvSpPr txBox="1"/>
          <p:nvPr/>
        </p:nvSpPr>
        <p:spPr>
          <a:xfrm>
            <a:off x="4503761" y="1005353"/>
            <a:ext cx="308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Nom du café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430A33-03BE-4091-AF8A-B5F457E0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17" y="1828800"/>
            <a:ext cx="1446663" cy="1600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CE8298-927C-4D9E-9C95-7367F3626B89}"/>
              </a:ext>
            </a:extLst>
          </p:cNvPr>
          <p:cNvSpPr txBox="1"/>
          <p:nvPr/>
        </p:nvSpPr>
        <p:spPr>
          <a:xfrm>
            <a:off x="4835236" y="3924744"/>
            <a:ext cx="252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Description du café, description du café, Description du café, description du café Description du café, description du café</a:t>
            </a:r>
          </a:p>
          <a:p>
            <a:pPr algn="ctr"/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75FE2A-B6F0-4EE4-9170-0E2571BCD752}"/>
              </a:ext>
            </a:extLst>
          </p:cNvPr>
          <p:cNvSpPr txBox="1"/>
          <p:nvPr/>
        </p:nvSpPr>
        <p:spPr>
          <a:xfrm>
            <a:off x="4237191" y="5230875"/>
            <a:ext cx="53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14C73D-5851-4B78-AAD5-5DDB31AB0AFA}"/>
              </a:ext>
            </a:extLst>
          </p:cNvPr>
          <p:cNvSpPr txBox="1"/>
          <p:nvPr/>
        </p:nvSpPr>
        <p:spPr>
          <a:xfrm>
            <a:off x="5140657" y="5274450"/>
            <a:ext cx="139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Moulu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A758FE3C-AF48-41C9-9D5E-16A9AE722CF9}"/>
              </a:ext>
            </a:extLst>
          </p:cNvPr>
          <p:cNvSpPr/>
          <p:nvPr/>
        </p:nvSpPr>
        <p:spPr>
          <a:xfrm>
            <a:off x="6201213" y="5283495"/>
            <a:ext cx="133595" cy="202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4B7D09-BD09-4C08-860C-222BBA3F6503}"/>
              </a:ext>
            </a:extLst>
          </p:cNvPr>
          <p:cNvSpPr txBox="1"/>
          <p:nvPr/>
        </p:nvSpPr>
        <p:spPr>
          <a:xfrm>
            <a:off x="5138984" y="5589547"/>
            <a:ext cx="9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 grain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F949010-380E-4012-A44F-88327E170389}"/>
              </a:ext>
            </a:extLst>
          </p:cNvPr>
          <p:cNvSpPr/>
          <p:nvPr/>
        </p:nvSpPr>
        <p:spPr>
          <a:xfrm>
            <a:off x="7087055" y="5231876"/>
            <a:ext cx="752924" cy="433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Acheter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D99B2-BD4C-4F4D-9DEE-60451765E09E}"/>
              </a:ext>
            </a:extLst>
          </p:cNvPr>
          <p:cNvSpPr/>
          <p:nvPr/>
        </p:nvSpPr>
        <p:spPr>
          <a:xfrm>
            <a:off x="5140657" y="5256307"/>
            <a:ext cx="1242607" cy="319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22FEE5-BEFA-4C23-85C3-607BE7CBF6E5}"/>
              </a:ext>
            </a:extLst>
          </p:cNvPr>
          <p:cNvCxnSpPr>
            <a:cxnSpLocks/>
          </p:cNvCxnSpPr>
          <p:nvPr/>
        </p:nvCxnSpPr>
        <p:spPr>
          <a:xfrm>
            <a:off x="6104937" y="5257889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CBC21-054D-42D8-89DC-B89CDD130395}"/>
              </a:ext>
            </a:extLst>
          </p:cNvPr>
          <p:cNvSpPr/>
          <p:nvPr/>
        </p:nvSpPr>
        <p:spPr>
          <a:xfrm>
            <a:off x="5140657" y="5568010"/>
            <a:ext cx="1242607" cy="28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44D1FED-9B03-4C7C-99A7-32C91ACEF5C2}"/>
              </a:ext>
            </a:extLst>
          </p:cNvPr>
          <p:cNvSpPr/>
          <p:nvPr/>
        </p:nvSpPr>
        <p:spPr>
          <a:xfrm>
            <a:off x="3889229" y="6064953"/>
            <a:ext cx="43801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Sarl </a:t>
            </a:r>
            <a:r>
              <a:rPr lang="fr-FR" sz="1200" dirty="0" err="1">
                <a:solidFill>
                  <a:schemeClr val="tx1"/>
                </a:solidFill>
              </a:rPr>
              <a:t>Paradise</a:t>
            </a:r>
            <a:r>
              <a:rPr lang="fr-FR" sz="1200" dirty="0">
                <a:solidFill>
                  <a:schemeClr val="tx1"/>
                </a:solidFill>
              </a:rPr>
              <a:t> Coffee                                                      Contact:</a:t>
            </a:r>
          </a:p>
          <a:p>
            <a:r>
              <a:rPr lang="fr-FR" sz="1200" dirty="0">
                <a:solidFill>
                  <a:schemeClr val="tx1"/>
                </a:solidFill>
              </a:rPr>
              <a:t>5 rue des Fleurs                                                  paradise.coffee@aol.fr           </a:t>
            </a:r>
          </a:p>
          <a:p>
            <a:r>
              <a:rPr lang="fr-FR" sz="1200" dirty="0">
                <a:solidFill>
                  <a:schemeClr val="tx1"/>
                </a:solidFill>
              </a:rPr>
              <a:t>54000 Nancy</a:t>
            </a:r>
          </a:p>
        </p:txBody>
      </p:sp>
    </p:spTree>
    <p:extLst>
      <p:ext uri="{BB962C8B-B14F-4D97-AF65-F5344CB8AC3E}">
        <p14:creationId xmlns:p14="http://schemas.microsoft.com/office/powerpoint/2010/main" val="12697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A3B90B-73B8-47D0-9307-18644EE7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0"/>
            <a:ext cx="4394200" cy="719772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DB2F13-A1F8-4C23-AF9F-221CF3A006D2}"/>
              </a:ext>
            </a:extLst>
          </p:cNvPr>
          <p:cNvSpPr/>
          <p:nvPr/>
        </p:nvSpPr>
        <p:spPr>
          <a:xfrm>
            <a:off x="4835236" y="504630"/>
            <a:ext cx="2521528" cy="57639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32ACF8-E0C3-4C5E-814F-CA7868BB46E6}"/>
              </a:ext>
            </a:extLst>
          </p:cNvPr>
          <p:cNvSpPr/>
          <p:nvPr/>
        </p:nvSpPr>
        <p:spPr>
          <a:xfrm>
            <a:off x="4835237" y="493811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48E8DCF7-3A79-4803-9576-E33E3C9F86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626945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EBD2AE-7263-4868-B686-A7E393558A35}"/>
              </a:ext>
            </a:extLst>
          </p:cNvPr>
          <p:cNvSpPr txBox="1"/>
          <p:nvPr/>
        </p:nvSpPr>
        <p:spPr>
          <a:xfrm>
            <a:off x="4873332" y="963260"/>
            <a:ext cx="25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S’inscrire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64C7C07-30D2-470B-9B97-8B83BDB2653B}"/>
              </a:ext>
            </a:extLst>
          </p:cNvPr>
          <p:cNvSpPr/>
          <p:nvPr/>
        </p:nvSpPr>
        <p:spPr>
          <a:xfrm>
            <a:off x="4824915" y="6004628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FAEC33-B424-4982-9C1A-A9617D40F05A}"/>
              </a:ext>
            </a:extLst>
          </p:cNvPr>
          <p:cNvSpPr txBox="1"/>
          <p:nvPr/>
        </p:nvSpPr>
        <p:spPr>
          <a:xfrm>
            <a:off x="4848801" y="718779"/>
            <a:ext cx="23846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1200" dirty="0"/>
              <a:t>Nom:</a:t>
            </a:r>
          </a:p>
          <a:p>
            <a:endParaRPr lang="fr-FR" sz="1200" dirty="0"/>
          </a:p>
          <a:p>
            <a:r>
              <a:rPr lang="fr-FR" sz="1200" dirty="0"/>
              <a:t>Prénom:</a:t>
            </a:r>
          </a:p>
          <a:p>
            <a:endParaRPr lang="fr-FR" sz="1200" dirty="0"/>
          </a:p>
          <a:p>
            <a:r>
              <a:rPr lang="fr-FR" sz="1200" dirty="0"/>
              <a:t>Adresse:</a:t>
            </a:r>
          </a:p>
          <a:p>
            <a:endParaRPr lang="fr-FR" sz="1200" dirty="0"/>
          </a:p>
          <a:p>
            <a:r>
              <a:rPr lang="fr-FR" sz="1200" dirty="0"/>
              <a:t>Complément:</a:t>
            </a:r>
          </a:p>
          <a:p>
            <a:endParaRPr lang="fr-FR" sz="1200" dirty="0"/>
          </a:p>
          <a:p>
            <a:r>
              <a:rPr lang="fr-FR" sz="1200" dirty="0"/>
              <a:t>Code Postal:                  Ville: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Email:</a:t>
            </a:r>
          </a:p>
          <a:p>
            <a:endParaRPr lang="fr-FR" sz="1200" dirty="0"/>
          </a:p>
          <a:p>
            <a:r>
              <a:rPr lang="fr-FR" sz="1200" dirty="0"/>
              <a:t>Confirmation email:</a:t>
            </a:r>
          </a:p>
          <a:p>
            <a:endParaRPr lang="fr-FR" sz="1200" dirty="0"/>
          </a:p>
          <a:p>
            <a:r>
              <a:rPr lang="fr-FR" sz="1200" dirty="0"/>
              <a:t>Mot de passe</a:t>
            </a:r>
            <a:r>
              <a:rPr lang="fr-FR" sz="800" dirty="0"/>
              <a:t>:</a:t>
            </a:r>
          </a:p>
          <a:p>
            <a:r>
              <a:rPr lang="fr-FR" sz="800" dirty="0"/>
              <a:t>(8 caractères minimum)</a:t>
            </a:r>
          </a:p>
          <a:p>
            <a:endParaRPr lang="fr-FR" sz="1200" dirty="0"/>
          </a:p>
          <a:p>
            <a:r>
              <a:rPr lang="fr-FR" sz="1200" dirty="0"/>
              <a:t>Confirmation </a:t>
            </a:r>
          </a:p>
          <a:p>
            <a:r>
              <a:rPr lang="fr-FR" sz="1200" dirty="0"/>
              <a:t>Mot de passe:</a:t>
            </a:r>
          </a:p>
          <a:p>
            <a:endParaRPr lang="fr-FR" sz="1200" dirty="0"/>
          </a:p>
          <a:p>
            <a:r>
              <a:rPr lang="fr-FR" sz="1200" dirty="0"/>
              <a:t>Je ne suis pas un </a:t>
            </a:r>
          </a:p>
          <a:p>
            <a:r>
              <a:rPr lang="fr-FR" sz="1200" dirty="0"/>
              <a:t>Robot: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4382FE-E4E6-4B55-9355-8E0EA1D1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83" y="1335944"/>
            <a:ext cx="1084521" cy="243861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F42109-6517-4B9C-ABF6-2B1C44DC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83" y="1670212"/>
            <a:ext cx="1084521" cy="243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5483422-F93D-411C-8ED4-581CC009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2018704"/>
            <a:ext cx="1105267" cy="2438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B70A51-FF36-44C8-81FB-3B52F1FD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61" y="2393253"/>
            <a:ext cx="1078218" cy="2438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DF5BD3-79B8-4474-A813-3B5644C2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32" y="2972000"/>
            <a:ext cx="1118424" cy="243861"/>
          </a:xfrm>
          <a:prstGeom prst="rect">
            <a:avLst/>
          </a:prstGeom>
        </p:spPr>
      </p:pic>
      <p:sp>
        <p:nvSpPr>
          <p:cNvPr id="16" name="Button">
            <a:extLst>
              <a:ext uri="{FF2B5EF4-FFF2-40B4-BE49-F238E27FC236}">
                <a16:creationId xmlns:a16="http://schemas.microsoft.com/office/drawing/2014/main" id="{1021A6CC-CD79-4E3E-8496-D637B1143216}"/>
              </a:ext>
            </a:extLst>
          </p:cNvPr>
          <p:cNvSpPr>
            <a:spLocks/>
          </p:cNvSpPr>
          <p:nvPr/>
        </p:nvSpPr>
        <p:spPr bwMode="auto">
          <a:xfrm>
            <a:off x="5717426" y="5550871"/>
            <a:ext cx="64739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S’inscrire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DEB94D00-DAF5-4FAD-8C4D-1E650B8BD42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97831" y="5109279"/>
            <a:ext cx="279353" cy="212366"/>
            <a:chOff x="554563" y="2592239"/>
            <a:chExt cx="279353" cy="212366"/>
          </a:xfrm>
        </p:grpSpPr>
        <p:sp>
          <p:nvSpPr>
            <p:cNvPr id="21" name="Box">
              <a:extLst>
                <a:ext uri="{FF2B5EF4-FFF2-40B4-BE49-F238E27FC236}">
                  <a16:creationId xmlns:a16="http://schemas.microsoft.com/office/drawing/2014/main" id="{13BBFCA4-2C61-4653-9AA7-30FB092F60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0E758950-AB04-4C0F-B48B-F432FC75FBC8}"/>
                </a:ext>
              </a:extLst>
            </p:cNvPr>
            <p:cNvSpPr txBox="1"/>
            <p:nvPr/>
          </p:nvSpPr>
          <p:spPr>
            <a:xfrm>
              <a:off x="686119" y="2592239"/>
              <a:ext cx="14779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>
              <a:extLst>
                <a:ext uri="{FF2B5EF4-FFF2-40B4-BE49-F238E27FC236}">
                  <a16:creationId xmlns:a16="http://schemas.microsoft.com/office/drawing/2014/main" id="{C5CE84B6-70ED-4B7C-84D2-032DF8966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4C02DF31-E0E6-4F11-964A-4FF6CE1B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40" y="2971999"/>
            <a:ext cx="1118424" cy="24386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6C4C751-6916-41A0-9426-8CD031E16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3355002"/>
            <a:ext cx="1118424" cy="24386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5BE77EC-6C47-4F57-90AA-6F9A11EDE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3658111"/>
            <a:ext cx="1118424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ED35D08-A05B-4D7E-B375-3D737347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8" y="4045720"/>
            <a:ext cx="1118424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0326A6A-B92A-49E2-9BB8-EABE7450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31" y="4510706"/>
            <a:ext cx="111842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30D581-C883-4FC1-8EDE-4205D149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0A6A00-7A5B-4BFB-A44E-357095F8E733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177B66-FC52-46C7-8D44-F242B6529EB4}"/>
              </a:ext>
            </a:extLst>
          </p:cNvPr>
          <p:cNvSpPr/>
          <p:nvPr/>
        </p:nvSpPr>
        <p:spPr>
          <a:xfrm>
            <a:off x="4835236" y="5424287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712D2F-E0CC-4C08-A784-C35715EA058C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lign Justify">
            <a:extLst>
              <a:ext uri="{FF2B5EF4-FFF2-40B4-BE49-F238E27FC236}">
                <a16:creationId xmlns:a16="http://schemas.microsoft.com/office/drawing/2014/main" id="{57C089BB-FA9A-4B2A-AC3F-25EA2A1EE0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EFC80F-6E9E-4CDA-93A8-A82C9078C5A9}"/>
              </a:ext>
            </a:extLst>
          </p:cNvPr>
          <p:cNvSpPr txBox="1"/>
          <p:nvPr/>
        </p:nvSpPr>
        <p:spPr>
          <a:xfrm>
            <a:off x="4873332" y="1314577"/>
            <a:ext cx="25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 connecter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69E250-DC88-477E-81B4-B0AF31217340}"/>
              </a:ext>
            </a:extLst>
          </p:cNvPr>
          <p:cNvSpPr txBox="1"/>
          <p:nvPr/>
        </p:nvSpPr>
        <p:spPr>
          <a:xfrm>
            <a:off x="5228456" y="1763057"/>
            <a:ext cx="254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Votre pseudo: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Votre mot de passe: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11E53-806F-47DB-B996-AD5B8A910B2A}"/>
              </a:ext>
            </a:extLst>
          </p:cNvPr>
          <p:cNvSpPr/>
          <p:nvPr/>
        </p:nvSpPr>
        <p:spPr>
          <a:xfrm>
            <a:off x="5227779" y="2708703"/>
            <a:ext cx="1599424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C198C3B5-CF66-4508-BB49-9EC7D8CA9A44}"/>
              </a:ext>
            </a:extLst>
          </p:cNvPr>
          <p:cNvSpPr>
            <a:spLocks/>
          </p:cNvSpPr>
          <p:nvPr/>
        </p:nvSpPr>
        <p:spPr bwMode="auto">
          <a:xfrm>
            <a:off x="5227779" y="4175544"/>
            <a:ext cx="85165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sldjump"/>
              </a:rPr>
              <a:t>Se connecter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6648A-53A0-4180-84D2-D7CB5177DF6D}"/>
              </a:ext>
            </a:extLst>
          </p:cNvPr>
          <p:cNvSpPr/>
          <p:nvPr/>
        </p:nvSpPr>
        <p:spPr>
          <a:xfrm>
            <a:off x="5227779" y="3424187"/>
            <a:ext cx="1599424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26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85DD05-6F65-4476-A7C6-5C29DA1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7" y="317500"/>
            <a:ext cx="4394200" cy="622300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A6B6F0-19BB-4EB0-960D-4F1FDDFE6CC4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330863-92E3-43C7-A248-6B5DCA91BBEE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A16033F3-D29F-4DF3-AEB4-837934292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FF3528-DBE0-4391-A4E5-C91BDF593D65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Sélection de la semaine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24332A3B-4920-479C-B40F-70195733D88F}"/>
              </a:ext>
            </a:extLst>
          </p:cNvPr>
          <p:cNvSpPr/>
          <p:nvPr/>
        </p:nvSpPr>
        <p:spPr>
          <a:xfrm>
            <a:off x="5387730" y="1957565"/>
            <a:ext cx="1416534" cy="181494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E17AE-88B6-4D0A-B3E7-E7151481ED76}"/>
              </a:ext>
            </a:extLst>
          </p:cNvPr>
          <p:cNvSpPr txBox="1"/>
          <p:nvPr/>
        </p:nvSpPr>
        <p:spPr>
          <a:xfrm>
            <a:off x="4827450" y="3892187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AD0D4-9904-449C-972C-3CC0407C7BA5}"/>
              </a:ext>
            </a:extLst>
          </p:cNvPr>
          <p:cNvSpPr txBox="1"/>
          <p:nvPr/>
        </p:nvSpPr>
        <p:spPr>
          <a:xfrm>
            <a:off x="4827449" y="4295325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E022B38-EF86-40B4-A619-08863F98B98D}"/>
              </a:ext>
            </a:extLst>
          </p:cNvPr>
          <p:cNvSpPr/>
          <p:nvPr/>
        </p:nvSpPr>
        <p:spPr>
          <a:xfrm>
            <a:off x="5591168" y="4710853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3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78FE79-EF94-40FB-AA0F-B96EAAD7908B}"/>
              </a:ext>
            </a:extLst>
          </p:cNvPr>
          <p:cNvSpPr/>
          <p:nvPr/>
        </p:nvSpPr>
        <p:spPr>
          <a:xfrm>
            <a:off x="4827449" y="5455425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B8D53E-179F-4795-9214-0F62EE3E7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68" y="2079280"/>
            <a:ext cx="1025238" cy="15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85DD05-6F65-4476-A7C6-5C29DA1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7" y="317500"/>
            <a:ext cx="4394200" cy="622300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A6B6F0-19BB-4EB0-960D-4F1FDDFE6CC4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330863-92E3-43C7-A248-6B5DCA91BBEE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A16033F3-D29F-4DF3-AEB4-837934292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FF3528-DBE0-4391-A4E5-C91BDF593D65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plus vendus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24332A3B-4920-479C-B40F-70195733D88F}"/>
              </a:ext>
            </a:extLst>
          </p:cNvPr>
          <p:cNvSpPr/>
          <p:nvPr/>
        </p:nvSpPr>
        <p:spPr>
          <a:xfrm>
            <a:off x="5387730" y="1957565"/>
            <a:ext cx="1416534" cy="181494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E17AE-88B6-4D0A-B3E7-E7151481ED76}"/>
              </a:ext>
            </a:extLst>
          </p:cNvPr>
          <p:cNvSpPr txBox="1"/>
          <p:nvPr/>
        </p:nvSpPr>
        <p:spPr>
          <a:xfrm>
            <a:off x="4827450" y="3892187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 du café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AD0D4-9904-449C-972C-3CC0407C7BA5}"/>
              </a:ext>
            </a:extLst>
          </p:cNvPr>
          <p:cNvSpPr txBox="1"/>
          <p:nvPr/>
        </p:nvSpPr>
        <p:spPr>
          <a:xfrm>
            <a:off x="4827449" y="4295325"/>
            <a:ext cx="252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Prix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E022B38-EF86-40B4-A619-08863F98B98D}"/>
              </a:ext>
            </a:extLst>
          </p:cNvPr>
          <p:cNvSpPr/>
          <p:nvPr/>
        </p:nvSpPr>
        <p:spPr>
          <a:xfrm>
            <a:off x="5591168" y="4710853"/>
            <a:ext cx="1025237" cy="3077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3" action="ppaction://hlinksldjump"/>
              </a:rPr>
              <a:t>Voir</a:t>
            </a:r>
            <a:r>
              <a:rPr lang="fr-FR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78FE79-EF94-40FB-AA0F-B96EAAD7908B}"/>
              </a:ext>
            </a:extLst>
          </p:cNvPr>
          <p:cNvSpPr/>
          <p:nvPr/>
        </p:nvSpPr>
        <p:spPr>
          <a:xfrm>
            <a:off x="4827449" y="5455425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E94DE0B-B079-4F74-9744-D6501E174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68" y="2079280"/>
            <a:ext cx="1025238" cy="15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85DD05-6F65-4476-A7C6-5C29DA1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7" y="317499"/>
            <a:ext cx="4394200" cy="69881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A6B6F0-19BB-4EB0-960D-4F1FDDFE6CC4}"/>
              </a:ext>
            </a:extLst>
          </p:cNvPr>
          <p:cNvSpPr/>
          <p:nvPr/>
        </p:nvSpPr>
        <p:spPr>
          <a:xfrm>
            <a:off x="4835236" y="855947"/>
            <a:ext cx="2521528" cy="58877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330863-92E3-43C7-A248-6B5DCA91BBEE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extLst>
              <a:ext uri="{FF2B5EF4-FFF2-40B4-BE49-F238E27FC236}">
                <a16:creationId xmlns:a16="http://schemas.microsoft.com/office/drawing/2014/main" id="{A16033F3-D29F-4DF3-AEB4-837934292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FF3528-DBE0-4391-A4E5-C91BDF593D65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Nom du café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24332A3B-4920-479C-B40F-70195733D88F}"/>
              </a:ext>
            </a:extLst>
          </p:cNvPr>
          <p:cNvSpPr/>
          <p:nvPr/>
        </p:nvSpPr>
        <p:spPr>
          <a:xfrm>
            <a:off x="5387730" y="1982527"/>
            <a:ext cx="1416534" cy="1814946"/>
          </a:xfrm>
          <a:prstGeom prst="fram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6E17AE-88B6-4D0A-B3E7-E7151481ED76}"/>
              </a:ext>
            </a:extLst>
          </p:cNvPr>
          <p:cNvSpPr txBox="1"/>
          <p:nvPr/>
        </p:nvSpPr>
        <p:spPr>
          <a:xfrm>
            <a:off x="4817489" y="3972841"/>
            <a:ext cx="252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Description du café, description du café, Description du café, description du café Description du café, description du café</a:t>
            </a:r>
          </a:p>
          <a:p>
            <a:pPr algn="ctr"/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AD0D4-9904-449C-972C-3CC0407C7BA5}"/>
              </a:ext>
            </a:extLst>
          </p:cNvPr>
          <p:cNvSpPr txBox="1"/>
          <p:nvPr/>
        </p:nvSpPr>
        <p:spPr>
          <a:xfrm>
            <a:off x="4893258" y="5275542"/>
            <a:ext cx="53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4EDD6-FAF5-4FD0-B5D2-DBAAA1EB16FE}"/>
              </a:ext>
            </a:extLst>
          </p:cNvPr>
          <p:cNvSpPr/>
          <p:nvPr/>
        </p:nvSpPr>
        <p:spPr>
          <a:xfrm>
            <a:off x="5444145" y="5256307"/>
            <a:ext cx="939119" cy="3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71E8A4-C370-4528-9063-A43BECEE5409}"/>
              </a:ext>
            </a:extLst>
          </p:cNvPr>
          <p:cNvSpPr txBox="1"/>
          <p:nvPr/>
        </p:nvSpPr>
        <p:spPr>
          <a:xfrm>
            <a:off x="5405610" y="5257889"/>
            <a:ext cx="139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Moulu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C538AA8-00AD-46B3-AC77-3B882038FF3C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104937" y="5257889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6A8BF8AE-2F91-4F15-A534-92A683CE5021}"/>
              </a:ext>
            </a:extLst>
          </p:cNvPr>
          <p:cNvSpPr/>
          <p:nvPr/>
        </p:nvSpPr>
        <p:spPr>
          <a:xfrm>
            <a:off x="6183466" y="5331592"/>
            <a:ext cx="133595" cy="202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77910C-DF43-4B94-A0D7-29A8FEF64208}"/>
              </a:ext>
            </a:extLst>
          </p:cNvPr>
          <p:cNvSpPr/>
          <p:nvPr/>
        </p:nvSpPr>
        <p:spPr>
          <a:xfrm>
            <a:off x="5444145" y="5568009"/>
            <a:ext cx="939119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B2BEF9-4668-4B33-8337-4259B3479E82}"/>
              </a:ext>
            </a:extLst>
          </p:cNvPr>
          <p:cNvSpPr txBox="1"/>
          <p:nvPr/>
        </p:nvSpPr>
        <p:spPr>
          <a:xfrm>
            <a:off x="5426399" y="5623745"/>
            <a:ext cx="9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 grain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0DB10B-27C1-4CFA-944C-B66C6E4EF162}"/>
              </a:ext>
            </a:extLst>
          </p:cNvPr>
          <p:cNvSpPr/>
          <p:nvPr/>
        </p:nvSpPr>
        <p:spPr>
          <a:xfrm>
            <a:off x="6519121" y="5280790"/>
            <a:ext cx="752924" cy="433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Acheter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187AA17-FB53-4A4A-BABF-AF8877DF58FD}"/>
              </a:ext>
            </a:extLst>
          </p:cNvPr>
          <p:cNvSpPr/>
          <p:nvPr/>
        </p:nvSpPr>
        <p:spPr>
          <a:xfrm>
            <a:off x="4817489" y="6155059"/>
            <a:ext cx="2521527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79318DD-562F-45DA-B11E-DAC0E042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68" y="2114527"/>
            <a:ext cx="1025238" cy="14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FA8FD6-FEC0-4593-9FCC-2E4E1D7F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ED02582-35B2-4C90-AEC1-1F55913A1B12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4FA03F-22E6-4EE5-BEA7-63F0B1263A4D}"/>
              </a:ext>
            </a:extLst>
          </p:cNvPr>
          <p:cNvSpPr/>
          <p:nvPr/>
        </p:nvSpPr>
        <p:spPr>
          <a:xfrm>
            <a:off x="4835236" y="5424287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CBC75EC-2094-493F-AE2F-8BB1B56F4E32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5EDACBBF-937F-42E2-9942-AEBE4F23D6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FF5625-36AC-4AB1-AEFC-F22B0A78C1A8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Mon panier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4E65D7CC-305B-42F4-AE41-CFB492AC3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04788"/>
              </p:ext>
            </p:extLst>
          </p:nvPr>
        </p:nvGraphicFramePr>
        <p:xfrm>
          <a:off x="4835234" y="2358386"/>
          <a:ext cx="250039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86">
                  <a:extLst>
                    <a:ext uri="{9D8B030D-6E8A-4147-A177-3AD203B41FA5}">
                      <a16:colId xmlns:a16="http://schemas.microsoft.com/office/drawing/2014/main" val="867343117"/>
                    </a:ext>
                  </a:extLst>
                </a:gridCol>
                <a:gridCol w="410567">
                  <a:extLst>
                    <a:ext uri="{9D8B030D-6E8A-4147-A177-3AD203B41FA5}">
                      <a16:colId xmlns:a16="http://schemas.microsoft.com/office/drawing/2014/main" val="976913766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1545556462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3760512838"/>
                    </a:ext>
                  </a:extLst>
                </a:gridCol>
              </a:tblGrid>
              <a:tr h="630077">
                <a:tc>
                  <a:txBody>
                    <a:bodyPr/>
                    <a:lstStyle/>
                    <a:p>
                      <a:r>
                        <a:rPr lang="fr-FR" sz="1400" dirty="0"/>
                        <a:t>Nom du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Qté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Prix</a:t>
                      </a:r>
                      <a:r>
                        <a:rPr lang="fr-FR" dirty="0"/>
                        <a:t> TTC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57289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Arabica en grain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25397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Robusta moulu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1335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échantillon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749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1716F13F-4714-4BB7-A692-DFDC0AC88375}"/>
              </a:ext>
            </a:extLst>
          </p:cNvPr>
          <p:cNvSpPr txBox="1"/>
          <p:nvPr/>
        </p:nvSpPr>
        <p:spPr>
          <a:xfrm>
            <a:off x="6260329" y="4305394"/>
            <a:ext cx="111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Total:    17€</a:t>
            </a:r>
          </a:p>
        </p:txBody>
      </p:sp>
      <p:sp>
        <p:nvSpPr>
          <p:cNvPr id="23" name="Rectangle : coins arrondis 22">
            <a:hlinkClick r:id="rId3" action="ppaction://hlinksldjump"/>
            <a:extLst>
              <a:ext uri="{FF2B5EF4-FFF2-40B4-BE49-F238E27FC236}">
                <a16:creationId xmlns:a16="http://schemas.microsoft.com/office/drawing/2014/main" id="{CFACC8B8-E59F-4DF4-AD15-FE9DC4E7675E}"/>
              </a:ext>
            </a:extLst>
          </p:cNvPr>
          <p:cNvSpPr/>
          <p:nvPr/>
        </p:nvSpPr>
        <p:spPr>
          <a:xfrm>
            <a:off x="6146846" y="4811744"/>
            <a:ext cx="1118724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Commander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2A0CB58-42CC-49C7-8419-E0E4C5975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7205" y="3968314"/>
            <a:ext cx="387476" cy="30944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7FEC704-83AF-4B87-8ED3-BC572A6E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7205" y="3508121"/>
            <a:ext cx="387476" cy="30944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53CFB0C-9F2A-4EC1-A545-1D9C2E3D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7205" y="3038547"/>
            <a:ext cx="387476" cy="309443"/>
          </a:xfrm>
          <a:prstGeom prst="rect">
            <a:avLst/>
          </a:prstGeom>
        </p:spPr>
      </p:pic>
      <p:sp>
        <p:nvSpPr>
          <p:cNvPr id="37" name="Triangle isocèle 36">
            <a:extLst>
              <a:ext uri="{FF2B5EF4-FFF2-40B4-BE49-F238E27FC236}">
                <a16:creationId xmlns:a16="http://schemas.microsoft.com/office/drawing/2014/main" id="{B37F8F7D-C617-4675-8448-D6E765B33C8D}"/>
              </a:ext>
            </a:extLst>
          </p:cNvPr>
          <p:cNvSpPr/>
          <p:nvPr/>
        </p:nvSpPr>
        <p:spPr>
          <a:xfrm>
            <a:off x="5928734" y="3572766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CBA215E7-37DB-4415-A9B8-AD8E6203A702}"/>
              </a:ext>
            </a:extLst>
          </p:cNvPr>
          <p:cNvSpPr/>
          <p:nvPr/>
        </p:nvSpPr>
        <p:spPr>
          <a:xfrm rot="10800000">
            <a:off x="5928733" y="3752031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F96B9A98-4A6F-4C91-9ED0-791488072685}"/>
              </a:ext>
            </a:extLst>
          </p:cNvPr>
          <p:cNvSpPr/>
          <p:nvPr/>
        </p:nvSpPr>
        <p:spPr>
          <a:xfrm>
            <a:off x="5928734" y="3036785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BFC2BFCC-0A8B-469F-BE43-457782ED8D43}"/>
              </a:ext>
            </a:extLst>
          </p:cNvPr>
          <p:cNvSpPr/>
          <p:nvPr/>
        </p:nvSpPr>
        <p:spPr>
          <a:xfrm rot="10800000">
            <a:off x="5928733" y="3216050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572ED98B-6D0B-422C-980C-5B230AFC14F4}"/>
              </a:ext>
            </a:extLst>
          </p:cNvPr>
          <p:cNvSpPr/>
          <p:nvPr/>
        </p:nvSpPr>
        <p:spPr>
          <a:xfrm>
            <a:off x="5928734" y="3984706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17B19D6C-D7A4-47DD-96BB-B6E77CC4E7DC}"/>
              </a:ext>
            </a:extLst>
          </p:cNvPr>
          <p:cNvSpPr/>
          <p:nvPr/>
        </p:nvSpPr>
        <p:spPr>
          <a:xfrm rot="10800000">
            <a:off x="5928733" y="4163971"/>
            <a:ext cx="111967" cy="1080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DED72EF-3CA6-493F-9F77-78F63CE81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41FE5B-31A5-472D-A2F6-8A88087CFBB8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1531AC3-6E43-4F7D-BC74-4BB5C5575931}"/>
              </a:ext>
            </a:extLst>
          </p:cNvPr>
          <p:cNvSpPr/>
          <p:nvPr/>
        </p:nvSpPr>
        <p:spPr>
          <a:xfrm>
            <a:off x="4835236" y="5424287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E438CA7-8366-41CA-94B0-59974A2E542F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BCC8D8CC-2B86-484A-AA6D-90A732C797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98F321-C41B-42CE-B8EF-A13505357349}"/>
              </a:ext>
            </a:extLst>
          </p:cNvPr>
          <p:cNvSpPr txBox="1"/>
          <p:nvPr/>
        </p:nvSpPr>
        <p:spPr>
          <a:xfrm>
            <a:off x="4835234" y="1490880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Adresse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240424-A43E-48E1-92C2-89D57111DEBD}"/>
              </a:ext>
            </a:extLst>
          </p:cNvPr>
          <p:cNvSpPr txBox="1"/>
          <p:nvPr/>
        </p:nvSpPr>
        <p:spPr>
          <a:xfrm>
            <a:off x="4835234" y="2003498"/>
            <a:ext cx="25204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Facturation</a:t>
            </a:r>
            <a:r>
              <a:rPr lang="fr-FR" sz="1200" dirty="0"/>
              <a:t>:    adresse du compte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400" dirty="0"/>
              <a:t>Livraison            </a:t>
            </a:r>
            <a:r>
              <a:rPr lang="fr-FR" sz="1200" dirty="0"/>
              <a:t>adresse du compte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400" dirty="0"/>
              <a:t>Adresse:</a:t>
            </a:r>
          </a:p>
          <a:p>
            <a:endParaRPr lang="fr-FR" sz="1400" dirty="0"/>
          </a:p>
          <a:p>
            <a:r>
              <a:rPr lang="fr-FR" sz="1400" dirty="0"/>
              <a:t>Complément:</a:t>
            </a:r>
          </a:p>
          <a:p>
            <a:endParaRPr lang="fr-FR" sz="1400" dirty="0"/>
          </a:p>
          <a:p>
            <a:r>
              <a:rPr lang="fr-FR" sz="1400" dirty="0"/>
              <a:t>CP                   Ville:</a:t>
            </a:r>
          </a:p>
        </p:txBody>
      </p:sp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F8E18FAB-C125-4485-B444-AD5C52B3F01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754537" y="2671909"/>
            <a:ext cx="131556" cy="131556"/>
            <a:chOff x="554563" y="2632644"/>
            <a:chExt cx="131556" cy="131556"/>
          </a:xfrm>
        </p:grpSpPr>
        <p:sp>
          <p:nvSpPr>
            <p:cNvPr id="12" name="Box">
              <a:extLst>
                <a:ext uri="{FF2B5EF4-FFF2-40B4-BE49-F238E27FC236}">
                  <a16:creationId xmlns:a16="http://schemas.microsoft.com/office/drawing/2014/main" id="{2F51DFEE-2479-4831-89F3-1EB99B5FF2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ck" hidden="1">
              <a:extLst>
                <a:ext uri="{FF2B5EF4-FFF2-40B4-BE49-F238E27FC236}">
                  <a16:creationId xmlns:a16="http://schemas.microsoft.com/office/drawing/2014/main" id="{AAB37C8D-7A3C-43FA-BCFB-7569A3CE8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6B5E9-AE7D-443D-9F41-0945E4EAA66B}"/>
              </a:ext>
            </a:extLst>
          </p:cNvPr>
          <p:cNvSpPr/>
          <p:nvPr/>
        </p:nvSpPr>
        <p:spPr>
          <a:xfrm>
            <a:off x="5920007" y="3204948"/>
            <a:ext cx="133631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9CDB4-A8BA-460E-9805-BFE2255CF41D}"/>
              </a:ext>
            </a:extLst>
          </p:cNvPr>
          <p:cNvSpPr/>
          <p:nvPr/>
        </p:nvSpPr>
        <p:spPr>
          <a:xfrm>
            <a:off x="5920007" y="3583062"/>
            <a:ext cx="133631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C5992-64E2-4949-BDC5-B04CA590D96D}"/>
              </a:ext>
            </a:extLst>
          </p:cNvPr>
          <p:cNvSpPr/>
          <p:nvPr/>
        </p:nvSpPr>
        <p:spPr>
          <a:xfrm>
            <a:off x="5133711" y="4054647"/>
            <a:ext cx="660608" cy="198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3EA26-FD25-4C1F-9C5B-2B0FBE8971EF}"/>
              </a:ext>
            </a:extLst>
          </p:cNvPr>
          <p:cNvSpPr/>
          <p:nvPr/>
        </p:nvSpPr>
        <p:spPr>
          <a:xfrm>
            <a:off x="6262487" y="4054646"/>
            <a:ext cx="993832" cy="21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8AEBDBC-FCC0-4A39-8651-0D99397C5926}"/>
              </a:ext>
            </a:extLst>
          </p:cNvPr>
          <p:cNvSpPr/>
          <p:nvPr/>
        </p:nvSpPr>
        <p:spPr>
          <a:xfrm>
            <a:off x="6443330" y="4585584"/>
            <a:ext cx="771394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hlinkClick r:id="rId4" action="ppaction://hlinksldjump"/>
              </a:rPr>
              <a:t>Suivant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5733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353537-20FB-40F1-AE05-0AD4DE0E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63D34A5-4901-457D-8D23-D8E2FB556DEF}"/>
              </a:ext>
            </a:extLst>
          </p:cNvPr>
          <p:cNvSpPr/>
          <p:nvPr/>
        </p:nvSpPr>
        <p:spPr>
          <a:xfrm>
            <a:off x="4835236" y="855947"/>
            <a:ext cx="2521528" cy="51569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76DDD6-B2C8-4130-B25D-1F3E7115C716}"/>
              </a:ext>
            </a:extLst>
          </p:cNvPr>
          <p:cNvSpPr/>
          <p:nvPr/>
        </p:nvSpPr>
        <p:spPr>
          <a:xfrm>
            <a:off x="4835236" y="5424287"/>
            <a:ext cx="2520438" cy="568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Sarl </a:t>
            </a:r>
            <a:r>
              <a:rPr lang="fr-FR" sz="800" dirty="0" err="1">
                <a:solidFill>
                  <a:schemeClr val="tx1"/>
                </a:solidFill>
              </a:rPr>
              <a:t>Paradise</a:t>
            </a:r>
            <a:r>
              <a:rPr lang="fr-FR" sz="800" dirty="0">
                <a:solidFill>
                  <a:schemeClr val="tx1"/>
                </a:solidFill>
              </a:rPr>
              <a:t> Coffee                                     Contact:</a:t>
            </a:r>
          </a:p>
          <a:p>
            <a:r>
              <a:rPr lang="fr-FR" sz="800" dirty="0">
                <a:solidFill>
                  <a:schemeClr val="tx1"/>
                </a:solidFill>
              </a:rPr>
              <a:t>5 rue des Fleurs                              paradise.coffee@aol.fr           </a:t>
            </a:r>
          </a:p>
          <a:p>
            <a:r>
              <a:rPr lang="fr-FR" sz="800" dirty="0">
                <a:solidFill>
                  <a:schemeClr val="tx1"/>
                </a:solidFill>
              </a:rPr>
              <a:t>54000 Nancy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876E24-7A60-49A6-BC91-F9D8BFDEB489}"/>
              </a:ext>
            </a:extLst>
          </p:cNvPr>
          <p:cNvSpPr/>
          <p:nvPr/>
        </p:nvSpPr>
        <p:spPr>
          <a:xfrm>
            <a:off x="4835237" y="845128"/>
            <a:ext cx="2521528" cy="5234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lign Justify">
            <a:extLst>
              <a:ext uri="{FF2B5EF4-FFF2-40B4-BE49-F238E27FC236}">
                <a16:creationId xmlns:a16="http://schemas.microsoft.com/office/drawing/2014/main" id="{E0829F24-F767-4451-9911-473C27548E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0643" y="978262"/>
            <a:ext cx="284081" cy="257167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1F8BA1-FE24-48CC-98B8-D74A0CF19483}"/>
              </a:ext>
            </a:extLst>
          </p:cNvPr>
          <p:cNvSpPr txBox="1"/>
          <p:nvPr/>
        </p:nvSpPr>
        <p:spPr>
          <a:xfrm>
            <a:off x="4835234" y="1490880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Récapitulatif de commande</a:t>
            </a:r>
          </a:p>
        </p:txBody>
      </p:sp>
      <p:graphicFrame>
        <p:nvGraphicFramePr>
          <p:cNvPr id="10" name="Tableau 20">
            <a:extLst>
              <a:ext uri="{FF2B5EF4-FFF2-40B4-BE49-F238E27FC236}">
                <a16:creationId xmlns:a16="http://schemas.microsoft.com/office/drawing/2014/main" id="{F43F5861-2D48-4434-969D-ED8176DFE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09943"/>
              </p:ext>
            </p:extLst>
          </p:nvPr>
        </p:nvGraphicFramePr>
        <p:xfrm>
          <a:off x="5097819" y="2249919"/>
          <a:ext cx="199527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50">
                  <a:extLst>
                    <a:ext uri="{9D8B030D-6E8A-4147-A177-3AD203B41FA5}">
                      <a16:colId xmlns:a16="http://schemas.microsoft.com/office/drawing/2014/main" val="867343117"/>
                    </a:ext>
                  </a:extLst>
                </a:gridCol>
                <a:gridCol w="503394">
                  <a:extLst>
                    <a:ext uri="{9D8B030D-6E8A-4147-A177-3AD203B41FA5}">
                      <a16:colId xmlns:a16="http://schemas.microsoft.com/office/drawing/2014/main" val="976913766"/>
                    </a:ext>
                  </a:extLst>
                </a:gridCol>
                <a:gridCol w="589327">
                  <a:extLst>
                    <a:ext uri="{9D8B030D-6E8A-4147-A177-3AD203B41FA5}">
                      <a16:colId xmlns:a16="http://schemas.microsoft.com/office/drawing/2014/main" val="1545556462"/>
                    </a:ext>
                  </a:extLst>
                </a:gridCol>
              </a:tblGrid>
              <a:tr h="630077">
                <a:tc>
                  <a:txBody>
                    <a:bodyPr/>
                    <a:lstStyle/>
                    <a:p>
                      <a:r>
                        <a:rPr lang="fr-FR" sz="1400" dirty="0"/>
                        <a:t>Nom du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Qté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Prix</a:t>
                      </a:r>
                      <a:r>
                        <a:rPr lang="fr-FR" dirty="0"/>
                        <a:t> TTC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57289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Arabica en grain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25397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Robusta moulu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1335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fr-FR" sz="1200" dirty="0"/>
                        <a:t>échantillon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749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D2EC3FB1-5327-4042-AB90-84F07309AB8C}"/>
              </a:ext>
            </a:extLst>
          </p:cNvPr>
          <p:cNvSpPr txBox="1"/>
          <p:nvPr/>
        </p:nvSpPr>
        <p:spPr>
          <a:xfrm>
            <a:off x="6095454" y="4245506"/>
            <a:ext cx="111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Total:    17€</a:t>
            </a:r>
          </a:p>
        </p:txBody>
      </p:sp>
      <p:sp>
        <p:nvSpPr>
          <p:cNvPr id="12" name="Rectangle : coins arrondis 11">
            <a:hlinkClick r:id="rId3" action="ppaction://hlinksldjump"/>
            <a:extLst>
              <a:ext uri="{FF2B5EF4-FFF2-40B4-BE49-F238E27FC236}">
                <a16:creationId xmlns:a16="http://schemas.microsoft.com/office/drawing/2014/main" id="{1A6C2244-0933-4DC4-A76B-CDB9B9E0586E}"/>
              </a:ext>
            </a:extLst>
          </p:cNvPr>
          <p:cNvSpPr/>
          <p:nvPr/>
        </p:nvSpPr>
        <p:spPr>
          <a:xfrm>
            <a:off x="6442784" y="4801736"/>
            <a:ext cx="771394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Payer</a:t>
            </a:r>
          </a:p>
        </p:txBody>
      </p:sp>
      <p:sp>
        <p:nvSpPr>
          <p:cNvPr id="13" name="Rectangle : coins arrondis 12">
            <a:hlinkClick r:id="rId4" action="ppaction://hlinksldjump"/>
            <a:extLst>
              <a:ext uri="{FF2B5EF4-FFF2-40B4-BE49-F238E27FC236}">
                <a16:creationId xmlns:a16="http://schemas.microsoft.com/office/drawing/2014/main" id="{7D4648E9-3D5C-4742-BCF8-C9EF356C96B1}"/>
              </a:ext>
            </a:extLst>
          </p:cNvPr>
          <p:cNvSpPr/>
          <p:nvPr/>
        </p:nvSpPr>
        <p:spPr>
          <a:xfrm>
            <a:off x="4977822" y="4801240"/>
            <a:ext cx="859451" cy="34332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18029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OS5JBG+68nM17Zx6xrZcQNztqb1H05XO/ioRUg3v+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646</Words>
  <Application>Microsoft Office PowerPoint</Application>
  <PresentationFormat>Grand écran</PresentationFormat>
  <Paragraphs>236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Bu...</dc:creator>
  <cp:lastModifiedBy>audrey Bu...</cp:lastModifiedBy>
  <cp:revision>47</cp:revision>
  <dcterms:created xsi:type="dcterms:W3CDTF">2020-04-20T12:35:11Z</dcterms:created>
  <dcterms:modified xsi:type="dcterms:W3CDTF">2020-04-21T15:00:06Z</dcterms:modified>
</cp:coreProperties>
</file>