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757"/>
    <a:srgbClr val="D09E00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87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Bu..." userId="2be9adc65c227d11" providerId="LiveId" clId="{B410F83D-B454-4833-8F76-66F72BCF0297}"/>
    <pc:docChg chg="undo custSel addSld modSld sldOrd">
      <pc:chgData name="audrey Bu..." userId="2be9adc65c227d11" providerId="LiveId" clId="{B410F83D-B454-4833-8F76-66F72BCF0297}" dt="2020-04-20T14:51:58.510" v="924" actId="1076"/>
      <pc:docMkLst>
        <pc:docMk/>
      </pc:docMkLst>
      <pc:sldChg chg="modSp">
        <pc:chgData name="audrey Bu..." userId="2be9adc65c227d11" providerId="LiveId" clId="{B410F83D-B454-4833-8F76-66F72BCF0297}" dt="2020-04-20T14:02:46.887" v="205"/>
        <pc:sldMkLst>
          <pc:docMk/>
          <pc:sldMk cId="37568558" sldId="256"/>
        </pc:sldMkLst>
        <pc:picChg chg="mod">
          <ac:chgData name="audrey Bu..." userId="2be9adc65c227d11" providerId="LiveId" clId="{B410F83D-B454-4833-8F76-66F72BCF0297}" dt="2020-04-20T14:02:46.887" v="205"/>
          <ac:picMkLst>
            <pc:docMk/>
            <pc:sldMk cId="37568558" sldId="256"/>
            <ac:picMk id="8" creationId="{22436805-32BC-48FE-AE03-A6E1EA4BEDC1}"/>
          </ac:picMkLst>
        </pc:picChg>
      </pc:sldChg>
      <pc:sldChg chg="addSp modSp mod">
        <pc:chgData name="audrey Bu..." userId="2be9adc65c227d11" providerId="LiveId" clId="{B410F83D-B454-4833-8F76-66F72BCF0297}" dt="2020-04-20T14:43:43.273" v="911" actId="1076"/>
        <pc:sldMkLst>
          <pc:docMk/>
          <pc:sldMk cId="1883824883" sldId="257"/>
        </pc:sldMkLst>
        <pc:spChg chg="mod">
          <ac:chgData name="audrey Bu..." userId="2be9adc65c227d11" providerId="LiveId" clId="{B410F83D-B454-4833-8F76-66F72BCF0297}" dt="2020-04-20T14:39:06.542" v="904" actId="207"/>
          <ac:spMkLst>
            <pc:docMk/>
            <pc:sldMk cId="1883824883" sldId="257"/>
            <ac:spMk id="8" creationId="{6DA6B6F0-19BB-4EB0-960D-4F1FDDFE6CC4}"/>
          </ac:spMkLst>
        </pc:spChg>
        <pc:spChg chg="mod">
          <ac:chgData name="audrey Bu..." userId="2be9adc65c227d11" providerId="LiveId" clId="{B410F83D-B454-4833-8F76-66F72BCF0297}" dt="2020-04-20T14:42:21.360" v="906" actId="1076"/>
          <ac:spMkLst>
            <pc:docMk/>
            <pc:sldMk cId="1883824883" sldId="257"/>
            <ac:spMk id="10" creationId="{24332A3B-4920-479C-B40F-70195733D88F}"/>
          </ac:spMkLst>
        </pc:spChg>
        <pc:spChg chg="mod">
          <ac:chgData name="audrey Bu..." userId="2be9adc65c227d11" providerId="LiveId" clId="{B410F83D-B454-4833-8F76-66F72BCF0297}" dt="2020-04-20T14:42:27.828" v="907" actId="1076"/>
          <ac:spMkLst>
            <pc:docMk/>
            <pc:sldMk cId="1883824883" sldId="257"/>
            <ac:spMk id="11" creationId="{696E17AE-88B6-4D0A-B3E7-E7151481ED76}"/>
          </ac:spMkLst>
        </pc:spChg>
        <pc:spChg chg="mod">
          <ac:chgData name="audrey Bu..." userId="2be9adc65c227d11" providerId="LiveId" clId="{B410F83D-B454-4833-8F76-66F72BCF0297}" dt="2020-04-20T14:42:34.038" v="908" actId="1076"/>
          <ac:spMkLst>
            <pc:docMk/>
            <pc:sldMk cId="1883824883" sldId="257"/>
            <ac:spMk id="12" creationId="{D8CAD0D4-9904-449C-972C-3CC0407C7BA5}"/>
          </ac:spMkLst>
        </pc:spChg>
        <pc:spChg chg="mod">
          <ac:chgData name="audrey Bu..." userId="2be9adc65c227d11" providerId="LiveId" clId="{B410F83D-B454-4833-8F76-66F72BCF0297}" dt="2020-04-20T14:42:38.345" v="909" actId="1076"/>
          <ac:spMkLst>
            <pc:docMk/>
            <pc:sldMk cId="1883824883" sldId="257"/>
            <ac:spMk id="13" creationId="{0E022B38-EF86-40B4-A619-08863F98B98D}"/>
          </ac:spMkLst>
        </pc:spChg>
        <pc:spChg chg="add mod">
          <ac:chgData name="audrey Bu..." userId="2be9adc65c227d11" providerId="LiveId" clId="{B410F83D-B454-4833-8F76-66F72BCF0297}" dt="2020-04-20T14:43:43.273" v="911" actId="1076"/>
          <ac:spMkLst>
            <pc:docMk/>
            <pc:sldMk cId="1883824883" sldId="257"/>
            <ac:spMk id="14" creationId="{7278FE79-EF94-40FB-AA0F-B96EAAD7908B}"/>
          </ac:spMkLst>
        </pc:spChg>
      </pc:sldChg>
      <pc:sldChg chg="addSp delSp modSp mod ord">
        <pc:chgData name="audrey Bu..." userId="2be9adc65c227d11" providerId="LiveId" clId="{B410F83D-B454-4833-8F76-66F72BCF0297}" dt="2020-04-20T14:51:58.510" v="924" actId="1076"/>
        <pc:sldMkLst>
          <pc:docMk/>
          <pc:sldMk cId="2154463956" sldId="258"/>
        </pc:sldMkLst>
        <pc:spChg chg="add mod">
          <ac:chgData name="audrey Bu..." userId="2be9adc65c227d11" providerId="LiveId" clId="{B410F83D-B454-4833-8F76-66F72BCF0297}" dt="2020-04-20T14:38:52.005" v="903" actId="207"/>
          <ac:spMkLst>
            <pc:docMk/>
            <pc:sldMk cId="2154463956" sldId="258"/>
            <ac:spMk id="5" creationId="{4ADB2F13-A1F8-4C23-AF9F-221CF3A006D2}"/>
          </ac:spMkLst>
        </pc:spChg>
        <pc:spChg chg="add">
          <ac:chgData name="audrey Bu..." userId="2be9adc65c227d11" providerId="LiveId" clId="{B410F83D-B454-4833-8F76-66F72BCF0297}" dt="2020-04-20T13:34:44.911" v="3"/>
          <ac:spMkLst>
            <pc:docMk/>
            <pc:sldMk cId="2154463956" sldId="258"/>
            <ac:spMk id="6" creationId="{FF32ACF8-E0C3-4C5E-814F-CA7868BB46E6}"/>
          </ac:spMkLst>
        </pc:spChg>
        <pc:spChg chg="add">
          <ac:chgData name="audrey Bu..." userId="2be9adc65c227d11" providerId="LiveId" clId="{B410F83D-B454-4833-8F76-66F72BCF0297}" dt="2020-04-20T13:34:52.771" v="4"/>
          <ac:spMkLst>
            <pc:docMk/>
            <pc:sldMk cId="2154463956" sldId="258"/>
            <ac:spMk id="7" creationId="{48E8DCF7-3A79-4803-9576-E33E3C9F8699}"/>
          </ac:spMkLst>
        </pc:spChg>
        <pc:spChg chg="add mod">
          <ac:chgData name="audrey Bu..." userId="2be9adc65c227d11" providerId="LiveId" clId="{B410F83D-B454-4833-8F76-66F72BCF0297}" dt="2020-04-20T14:22:14.038" v="782" actId="1076"/>
          <ac:spMkLst>
            <pc:docMk/>
            <pc:sldMk cId="2154463956" sldId="258"/>
            <ac:spMk id="8" creationId="{D2EBD2AE-7263-4868-B686-A7E393558A35}"/>
          </ac:spMkLst>
        </pc:spChg>
        <pc:spChg chg="add mod">
          <ac:chgData name="audrey Bu..." userId="2be9adc65c227d11" providerId="LiveId" clId="{B410F83D-B454-4833-8F76-66F72BCF0297}" dt="2020-04-20T14:34:55.328" v="899" actId="1076"/>
          <ac:spMkLst>
            <pc:docMk/>
            <pc:sldMk cId="2154463956" sldId="258"/>
            <ac:spMk id="9" creationId="{E64C7C07-30D2-470B-9B97-8B83BDB2653B}"/>
          </ac:spMkLst>
        </pc:spChg>
        <pc:spChg chg="add mod">
          <ac:chgData name="audrey Bu..." userId="2be9adc65c227d11" providerId="LiveId" clId="{B410F83D-B454-4833-8F76-66F72BCF0297}" dt="2020-04-20T14:34:13.349" v="893" actId="1076"/>
          <ac:spMkLst>
            <pc:docMk/>
            <pc:sldMk cId="2154463956" sldId="258"/>
            <ac:spMk id="10" creationId="{43FAEC33-B424-4982-9C1A-A9617D40F05A}"/>
          </ac:spMkLst>
        </pc:spChg>
        <pc:spChg chg="add mod">
          <ac:chgData name="audrey Bu..." userId="2be9adc65c227d11" providerId="LiveId" clId="{B410F83D-B454-4833-8F76-66F72BCF0297}" dt="2020-04-20T14:35:08.120" v="901" actId="1076"/>
          <ac:spMkLst>
            <pc:docMk/>
            <pc:sldMk cId="2154463956" sldId="258"/>
            <ac:spMk id="16" creationId="{1021A6CC-CD79-4E3E-8496-D637B1143216}"/>
          </ac:spMkLst>
        </pc:spChg>
        <pc:spChg chg="del mod topLvl modVis">
          <ac:chgData name="audrey Bu..." userId="2be9adc65c227d11" providerId="LiveId" clId="{B410F83D-B454-4833-8F76-66F72BCF0297}" dt="2020-04-20T14:16:24.519" v="618" actId="478"/>
          <ac:spMkLst>
            <pc:docMk/>
            <pc:sldMk cId="2154463956" sldId="258"/>
            <ac:spMk id="18" creationId="{40819D89-3276-4863-A614-38470EBE4797}"/>
          </ac:spMkLst>
        </pc:spChg>
        <pc:spChg chg="del mod topLvl modVis">
          <ac:chgData name="audrey Bu..." userId="2be9adc65c227d11" providerId="LiveId" clId="{B410F83D-B454-4833-8F76-66F72BCF0297}" dt="2020-04-20T14:16:18.460" v="617" actId="478"/>
          <ac:spMkLst>
            <pc:docMk/>
            <pc:sldMk cId="2154463956" sldId="258"/>
            <ac:spMk id="19" creationId="{3DE065F0-C40C-4851-B7DE-AD2C96AABEA4}"/>
          </ac:spMkLst>
        </pc:spChg>
        <pc:spChg chg="mod modVis">
          <ac:chgData name="audrey Bu..." userId="2be9adc65c227d11" providerId="LiveId" clId="{B410F83D-B454-4833-8F76-66F72BCF0297}" dt="2020-04-20T14:14:25.476" v="573"/>
          <ac:spMkLst>
            <pc:docMk/>
            <pc:sldMk cId="2154463956" sldId="258"/>
            <ac:spMk id="21" creationId="{13BBFCA4-2C61-4653-9AA7-30FB092F60E0}"/>
          </ac:spMkLst>
        </pc:spChg>
        <pc:spChg chg="mod modVis">
          <ac:chgData name="audrey Bu..." userId="2be9adc65c227d11" providerId="LiveId" clId="{B410F83D-B454-4833-8F76-66F72BCF0297}" dt="2020-04-20T14:21:40.439" v="775" actId="14429"/>
          <ac:spMkLst>
            <pc:docMk/>
            <pc:sldMk cId="2154463956" sldId="258"/>
            <ac:spMk id="22" creationId="{0E758950-AB04-4C0F-B48B-F432FC75FBC8}"/>
          </ac:spMkLst>
        </pc:spChg>
        <pc:spChg chg="mod modVis">
          <ac:chgData name="audrey Bu..." userId="2be9adc65c227d11" providerId="LiveId" clId="{B410F83D-B454-4833-8F76-66F72BCF0297}" dt="2020-04-20T14:14:25.476" v="573"/>
          <ac:spMkLst>
            <pc:docMk/>
            <pc:sldMk cId="2154463956" sldId="258"/>
            <ac:spMk id="23" creationId="{C5CE84B6-70ED-4B7C-84D2-032DF8966F11}"/>
          </ac:spMkLst>
        </pc:spChg>
        <pc:spChg chg="add del mod ord">
          <ac:chgData name="audrey Bu..." userId="2be9adc65c227d11" providerId="LiveId" clId="{B410F83D-B454-4833-8F76-66F72BCF0297}" dt="2020-04-20T14:35:16.770" v="902" actId="478"/>
          <ac:spMkLst>
            <pc:docMk/>
            <pc:sldMk cId="2154463956" sldId="258"/>
            <ac:spMk id="29" creationId="{09EE647D-2213-4199-AA18-4813F112E0E4}"/>
          </ac:spMkLst>
        </pc:spChg>
        <pc:grpChg chg="add del mod modVis">
          <ac:chgData name="audrey Bu..." userId="2be9adc65c227d11" providerId="LiveId" clId="{B410F83D-B454-4833-8F76-66F72BCF0297}" dt="2020-04-20T14:16:18.460" v="617" actId="478"/>
          <ac:grpSpMkLst>
            <pc:docMk/>
            <pc:sldMk cId="2154463956" sldId="258"/>
            <ac:grpSpMk id="17" creationId="{B6672789-4F58-4BDC-85B3-7D97A95F9F6B}"/>
          </ac:grpSpMkLst>
        </pc:grpChg>
        <pc:grpChg chg="add mod modVis">
          <ac:chgData name="audrey Bu..." userId="2be9adc65c227d11" providerId="LiveId" clId="{B410F83D-B454-4833-8F76-66F72BCF0297}" dt="2020-04-20T14:51:58.510" v="924" actId="1076"/>
          <ac:grpSpMkLst>
            <pc:docMk/>
            <pc:sldMk cId="2154463956" sldId="258"/>
            <ac:grpSpMk id="20" creationId="{DEB94D00-DAF5-4FAD-8C4D-1E650B8BD42A}"/>
          </ac:grpSpMkLst>
        </pc:grpChg>
        <pc:picChg chg="mod">
          <ac:chgData name="audrey Bu..." userId="2be9adc65c227d11" providerId="LiveId" clId="{B410F83D-B454-4833-8F76-66F72BCF0297}" dt="2020-04-20T14:34:45.327" v="898" actId="14100"/>
          <ac:picMkLst>
            <pc:docMk/>
            <pc:sldMk cId="2154463956" sldId="258"/>
            <ac:picMk id="4" creationId="{B4A3B90B-73B8-47D0-9307-18644EE7C3CF}"/>
          </ac:picMkLst>
        </pc:picChg>
        <pc:picChg chg="add mod">
          <ac:chgData name="audrey Bu..." userId="2be9adc65c227d11" providerId="LiveId" clId="{B410F83D-B454-4833-8F76-66F72BCF0297}" dt="2020-04-20T14:24:55.389" v="803" actId="1076"/>
          <ac:picMkLst>
            <pc:docMk/>
            <pc:sldMk cId="2154463956" sldId="258"/>
            <ac:picMk id="11" creationId="{9D4382FE-E4E6-4B55-9355-8E0EA1D1A5F9}"/>
          </ac:picMkLst>
        </pc:picChg>
        <pc:picChg chg="add mod">
          <ac:chgData name="audrey Bu..." userId="2be9adc65c227d11" providerId="LiveId" clId="{B410F83D-B454-4833-8F76-66F72BCF0297}" dt="2020-04-20T14:24:51.569" v="802" actId="1076"/>
          <ac:picMkLst>
            <pc:docMk/>
            <pc:sldMk cId="2154463956" sldId="258"/>
            <ac:picMk id="12" creationId="{EFF42109-6517-4B9C-ABF6-2B1C44DC8246}"/>
          </ac:picMkLst>
        </pc:picChg>
        <pc:picChg chg="add mod">
          <ac:chgData name="audrey Bu..." userId="2be9adc65c227d11" providerId="LiveId" clId="{B410F83D-B454-4833-8F76-66F72BCF0297}" dt="2020-04-20T14:24:46.937" v="801" actId="1076"/>
          <ac:picMkLst>
            <pc:docMk/>
            <pc:sldMk cId="2154463956" sldId="258"/>
            <ac:picMk id="13" creationId="{95483422-F93D-411C-8ED4-581CC0090E7D}"/>
          </ac:picMkLst>
        </pc:picChg>
        <pc:picChg chg="add mod">
          <ac:chgData name="audrey Bu..." userId="2be9adc65c227d11" providerId="LiveId" clId="{B410F83D-B454-4833-8F76-66F72BCF0297}" dt="2020-04-20T14:27:27.598" v="863" actId="1076"/>
          <ac:picMkLst>
            <pc:docMk/>
            <pc:sldMk cId="2154463956" sldId="258"/>
            <ac:picMk id="14" creationId="{FAB70A51-FF36-44C8-81FB-3B52F1FDC71D}"/>
          </ac:picMkLst>
        </pc:picChg>
        <pc:picChg chg="add mod">
          <ac:chgData name="audrey Bu..." userId="2be9adc65c227d11" providerId="LiveId" clId="{B410F83D-B454-4833-8F76-66F72BCF0297}" dt="2020-04-20T14:23:16.523" v="789" actId="1076"/>
          <ac:picMkLst>
            <pc:docMk/>
            <pc:sldMk cId="2154463956" sldId="258"/>
            <ac:picMk id="15" creationId="{A1DF5BD3-79B8-4474-A813-3B5644C23C79}"/>
          </ac:picMkLst>
        </pc:picChg>
        <pc:picChg chg="add mod">
          <ac:chgData name="audrey Bu..." userId="2be9adc65c227d11" providerId="LiveId" clId="{B410F83D-B454-4833-8F76-66F72BCF0297}" dt="2020-04-20T14:24:17.720" v="797" actId="1076"/>
          <ac:picMkLst>
            <pc:docMk/>
            <pc:sldMk cId="2154463956" sldId="258"/>
            <ac:picMk id="24" creationId="{4C02DF31-E0E6-4F11-964A-4FF6CE1BFE30}"/>
          </ac:picMkLst>
        </pc:picChg>
        <pc:picChg chg="add mod">
          <ac:chgData name="audrey Bu..." userId="2be9adc65c227d11" providerId="LiveId" clId="{B410F83D-B454-4833-8F76-66F72BCF0297}" dt="2020-04-20T14:24:15.178" v="796" actId="1076"/>
          <ac:picMkLst>
            <pc:docMk/>
            <pc:sldMk cId="2154463956" sldId="258"/>
            <ac:picMk id="25" creationId="{A6C4C751-6916-41A0-9426-8CD031E1616E}"/>
          </ac:picMkLst>
        </pc:picChg>
        <pc:picChg chg="add mod">
          <ac:chgData name="audrey Bu..." userId="2be9adc65c227d11" providerId="LiveId" clId="{B410F83D-B454-4833-8F76-66F72BCF0297}" dt="2020-04-20T14:24:11.234" v="795" actId="1076"/>
          <ac:picMkLst>
            <pc:docMk/>
            <pc:sldMk cId="2154463956" sldId="258"/>
            <ac:picMk id="26" creationId="{45BE77EC-6C47-4F57-90AA-6F9A11EDE7F3}"/>
          </ac:picMkLst>
        </pc:picChg>
        <pc:picChg chg="add mod">
          <ac:chgData name="audrey Bu..." userId="2be9adc65c227d11" providerId="LiveId" clId="{B410F83D-B454-4833-8F76-66F72BCF0297}" dt="2020-04-20T14:25:56.726" v="810" actId="1076"/>
          <ac:picMkLst>
            <pc:docMk/>
            <pc:sldMk cId="2154463956" sldId="258"/>
            <ac:picMk id="27" creationId="{3ED35D08-A05B-4D7E-B375-3D737347BA9D}"/>
          </ac:picMkLst>
        </pc:picChg>
        <pc:picChg chg="add mod">
          <ac:chgData name="audrey Bu..." userId="2be9adc65c227d11" providerId="LiveId" clId="{B410F83D-B454-4833-8F76-66F72BCF0297}" dt="2020-04-20T14:26:09.116" v="812" actId="1076"/>
          <ac:picMkLst>
            <pc:docMk/>
            <pc:sldMk cId="2154463956" sldId="258"/>
            <ac:picMk id="28" creationId="{50326A6A-B92A-49E2-9BB8-EABE7450AC95}"/>
          </ac:picMkLst>
        </pc:picChg>
      </pc:sldChg>
      <pc:sldChg chg="addSp delSp modSp add mod">
        <pc:chgData name="audrey Bu..." userId="2be9adc65c227d11" providerId="LiveId" clId="{B410F83D-B454-4833-8F76-66F72BCF0297}" dt="2020-04-20T14:46:18.984" v="923" actId="14100"/>
        <pc:sldMkLst>
          <pc:docMk/>
          <pc:sldMk cId="291134174" sldId="259"/>
        </pc:sldMkLst>
        <pc:spChg chg="add mod">
          <ac:chgData name="audrey Bu..." userId="2be9adc65c227d11" providerId="LiveId" clId="{B410F83D-B454-4833-8F76-66F72BCF0297}" dt="2020-04-20T13:55:01.342" v="183" actId="14100"/>
          <ac:spMkLst>
            <pc:docMk/>
            <pc:sldMk cId="291134174" sldId="259"/>
            <ac:spMk id="2" creationId="{7B84EDD6-FAF5-4FD0-B5D2-DBAAA1EB16FE}"/>
          </ac:spMkLst>
        </pc:spChg>
        <pc:spChg chg="add mod">
          <ac:chgData name="audrey Bu..." userId="2be9adc65c227d11" providerId="LiveId" clId="{B410F83D-B454-4833-8F76-66F72BCF0297}" dt="2020-04-20T13:55:44.561" v="189" actId="255"/>
          <ac:spMkLst>
            <pc:docMk/>
            <pc:sldMk cId="291134174" sldId="259"/>
            <ac:spMk id="3" creationId="{F071E8A4-C370-4528-9063-A43BECEE5409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5" creationId="{C3330863-92E3-43C7-A248-6B5DCA91BBEE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7" creationId="{A16033F3-D29F-4DF3-AEB4-837934292010}"/>
          </ac:spMkLst>
        </pc:spChg>
        <pc:spChg chg="add del mod">
          <ac:chgData name="audrey Bu..." userId="2be9adc65c227d11" providerId="LiveId" clId="{B410F83D-B454-4833-8F76-66F72BCF0297}" dt="2020-04-20T14:46:01.731" v="919" actId="14100"/>
          <ac:spMkLst>
            <pc:docMk/>
            <pc:sldMk cId="291134174" sldId="259"/>
            <ac:spMk id="8" creationId="{6DA6B6F0-19BB-4EB0-960D-4F1FDDFE6CC4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9" creationId="{EFFF3528-DBE0-4391-A4E5-C91BDF593D65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10" creationId="{24332A3B-4920-479C-B40F-70195733D88F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11" creationId="{696E17AE-88B6-4D0A-B3E7-E7151481ED76}"/>
          </ac:spMkLst>
        </pc:spChg>
        <pc:spChg chg="mod">
          <ac:chgData name="audrey Bu..." userId="2be9adc65c227d11" providerId="LiveId" clId="{B410F83D-B454-4833-8F76-66F72BCF0297}" dt="2020-04-20T13:51:06.292" v="165" actId="1076"/>
          <ac:spMkLst>
            <pc:docMk/>
            <pc:sldMk cId="291134174" sldId="259"/>
            <ac:spMk id="12" creationId="{D8CAD0D4-9904-449C-972C-3CC0407C7BA5}"/>
          </ac:spMkLst>
        </pc:spChg>
        <pc:spChg chg="del mod">
          <ac:chgData name="audrey Bu..." userId="2be9adc65c227d11" providerId="LiveId" clId="{B410F83D-B454-4833-8F76-66F72BCF0297}" dt="2020-04-20T13:37:07.708" v="81" actId="478"/>
          <ac:spMkLst>
            <pc:docMk/>
            <pc:sldMk cId="291134174" sldId="259"/>
            <ac:spMk id="13" creationId="{0E022B38-EF86-40B4-A619-08863F98B98D}"/>
          </ac:spMkLst>
        </pc:spChg>
        <pc:spChg chg="add">
          <ac:chgData name="audrey Bu..." userId="2be9adc65c227d11" providerId="LiveId" clId="{B410F83D-B454-4833-8F76-66F72BCF0297}" dt="2020-04-20T13:43:57.041" v="90"/>
          <ac:spMkLst>
            <pc:docMk/>
            <pc:sldMk cId="291134174" sldId="259"/>
            <ac:spMk id="15" creationId="{98C31131-69F9-4144-A954-C975C88FA816}"/>
          </ac:spMkLst>
        </pc:spChg>
        <pc:spChg chg="add">
          <ac:chgData name="audrey Bu..." userId="2be9adc65c227d11" providerId="LiveId" clId="{B410F83D-B454-4833-8F76-66F72BCF0297}" dt="2020-04-20T13:43:57.041" v="90"/>
          <ac:spMkLst>
            <pc:docMk/>
            <pc:sldMk cId="291134174" sldId="259"/>
            <ac:spMk id="16" creationId="{C1DC8364-BA31-49D8-B6A4-C438FC87991A}"/>
          </ac:spMkLst>
        </pc:spChg>
        <pc:spChg chg="add">
          <ac:chgData name="audrey Bu..." userId="2be9adc65c227d11" providerId="LiveId" clId="{B410F83D-B454-4833-8F76-66F72BCF0297}" dt="2020-04-20T13:43:57.041" v="90"/>
          <ac:spMkLst>
            <pc:docMk/>
            <pc:sldMk cId="291134174" sldId="259"/>
            <ac:spMk id="18" creationId="{013DEA5D-4895-4DBC-B8AA-5149EF00D0E3}"/>
          </ac:spMkLst>
        </pc:spChg>
        <pc:spChg chg="add mod">
          <ac:chgData name="audrey Bu..." userId="2be9adc65c227d11" providerId="LiveId" clId="{B410F83D-B454-4833-8F76-66F72BCF0297}" dt="2020-04-20T13:44:01.962" v="95" actId="6549"/>
          <ac:spMkLst>
            <pc:docMk/>
            <pc:sldMk cId="291134174" sldId="259"/>
            <ac:spMk id="19" creationId="{965C16F4-5218-408E-8414-69E7831D8628}"/>
          </ac:spMkLst>
        </pc:spChg>
        <pc:spChg chg="add mod">
          <ac:chgData name="audrey Bu..." userId="2be9adc65c227d11" providerId="LiveId" clId="{B410F83D-B454-4833-8F76-66F72BCF0297}" dt="2020-04-20T13:53:53.157" v="177" actId="1076"/>
          <ac:spMkLst>
            <pc:docMk/>
            <pc:sldMk cId="291134174" sldId="259"/>
            <ac:spMk id="21" creationId="{6A8BF8AE-2F91-4F15-A534-92A683CE5021}"/>
          </ac:spMkLst>
        </pc:spChg>
        <pc:spChg chg="add mod">
          <ac:chgData name="audrey Bu..." userId="2be9adc65c227d11" providerId="LiveId" clId="{B410F83D-B454-4833-8F76-66F72BCF0297}" dt="2020-04-20T13:55:17.740" v="185" actId="1076"/>
          <ac:spMkLst>
            <pc:docMk/>
            <pc:sldMk cId="291134174" sldId="259"/>
            <ac:spMk id="22" creationId="{B177910C-DF43-4B94-A0D7-29A8FEF64208}"/>
          </ac:spMkLst>
        </pc:spChg>
        <pc:spChg chg="add mod">
          <ac:chgData name="audrey Bu..." userId="2be9adc65c227d11" providerId="LiveId" clId="{B410F83D-B454-4833-8F76-66F72BCF0297}" dt="2020-04-20T13:55:52.062" v="190" actId="255"/>
          <ac:spMkLst>
            <pc:docMk/>
            <pc:sldMk cId="291134174" sldId="259"/>
            <ac:spMk id="23" creationId="{EFB2BEF9-4668-4B33-8337-4259B3479E82}"/>
          </ac:spMkLst>
        </pc:spChg>
        <pc:spChg chg="add mod">
          <ac:chgData name="audrey Bu..." userId="2be9adc65c227d11" providerId="LiveId" clId="{B410F83D-B454-4833-8F76-66F72BCF0297}" dt="2020-04-20T13:56:41.456" v="202" actId="255"/>
          <ac:spMkLst>
            <pc:docMk/>
            <pc:sldMk cId="291134174" sldId="259"/>
            <ac:spMk id="24" creationId="{D00DB10B-27C1-4CFA-944C-B66C6E4EF162}"/>
          </ac:spMkLst>
        </pc:spChg>
        <pc:spChg chg="add mod">
          <ac:chgData name="audrey Bu..." userId="2be9adc65c227d11" providerId="LiveId" clId="{B410F83D-B454-4833-8F76-66F72BCF0297}" dt="2020-04-20T14:46:18.984" v="923" actId="14100"/>
          <ac:spMkLst>
            <pc:docMk/>
            <pc:sldMk cId="291134174" sldId="259"/>
            <ac:spMk id="31" creationId="{7187AA17-FB53-4A4A-BABF-AF8877DF58FD}"/>
          </ac:spMkLst>
        </pc:spChg>
        <pc:grpChg chg="mod">
          <ac:chgData name="audrey Bu..." userId="2be9adc65c227d11" providerId="LiveId" clId="{B410F83D-B454-4833-8F76-66F72BCF0297}" dt="2020-04-20T13:45:51.825" v="111" actId="33935"/>
          <ac:grpSpMkLst>
            <pc:docMk/>
            <pc:sldMk cId="291134174" sldId="259"/>
            <ac:grpSpMk id="1" creationId="{00000000-0000-0000-0000-000000000000}"/>
          </ac:grpSpMkLst>
        </pc:grpChg>
        <pc:grpChg chg="add del mod">
          <ac:chgData name="audrey Bu..." userId="2be9adc65c227d11" providerId="LiveId" clId="{B410F83D-B454-4833-8F76-66F72BCF0297}" dt="2020-04-20T13:44:07.232" v="98" actId="478"/>
          <ac:grpSpMkLst>
            <pc:docMk/>
            <pc:sldMk cId="291134174" sldId="259"/>
            <ac:grpSpMk id="14" creationId="{36543554-E334-49AD-A7A0-D042CB35B054}"/>
          </ac:grpSpMkLst>
        </pc:grpChg>
        <pc:grpChg chg="add mod">
          <ac:chgData name="audrey Bu..." userId="2be9adc65c227d11" providerId="LiveId" clId="{B410F83D-B454-4833-8F76-66F72BCF0297}" dt="2020-04-20T13:43:57.041" v="90"/>
          <ac:grpSpMkLst>
            <pc:docMk/>
            <pc:sldMk cId="291134174" sldId="259"/>
            <ac:grpSpMk id="17" creationId="{744BEDE3-BB86-4F70-9289-81AF1A66670C}"/>
          </ac:grpSpMkLst>
        </pc:grpChg>
        <pc:picChg chg="mod">
          <ac:chgData name="audrey Bu..." userId="2be9adc65c227d11" providerId="LiveId" clId="{B410F83D-B454-4833-8F76-66F72BCF0297}" dt="2020-04-20T14:45:53.598" v="917" actId="14100"/>
          <ac:picMkLst>
            <pc:docMk/>
            <pc:sldMk cId="291134174" sldId="259"/>
            <ac:picMk id="4" creationId="{8185DD05-6F65-4476-A7C6-5C29DA1DB3D8}"/>
          </ac:picMkLst>
        </pc:picChg>
        <pc:cxnChg chg="add mod">
          <ac:chgData name="audrey Bu..." userId="2be9adc65c227d11" providerId="LiveId" clId="{B410F83D-B454-4833-8F76-66F72BCF0297}" dt="2020-04-20T13:55:44.561" v="189" actId="255"/>
          <ac:cxnSpMkLst>
            <pc:docMk/>
            <pc:sldMk cId="291134174" sldId="259"/>
            <ac:cxnSpMk id="20" creationId="{4C538AA8-00AD-46B3-AC77-3B882038FF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225B-5C8E-4DB1-B620-C14E3A0A4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8C91C8-6EA1-45E1-8814-4BDC32B7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A73F5-D1AF-4E06-91E2-366ED2E9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CDC64-9352-4067-8F18-2FE394C8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0157-E8E7-4E72-ACCE-872008C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42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9500-E104-47FF-B2FD-A5D734BB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8A9AFC-8EEE-4A58-8403-E0FDB87B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11866-49AC-4ADE-8BB8-DA495F7C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B1738-5590-42F4-B53A-4E89CF72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AC681-5990-4A24-8914-6C47EB07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9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EFDD20-1463-43BE-89D0-3CA66940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47509-67B8-4EA9-AC7C-9DE57CC5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81C1A-2B7D-4BF4-ADD5-E7859AF0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FB5EC-161C-44C9-91E3-60F17CBC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5B8D6-0586-4A4E-B73E-88BDD823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38F22-0BCC-462B-9578-6E88882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04-A654-4625-943B-3567E618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88A81-5953-4212-BE0D-514ED074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45AD9-9F7C-4B1C-A3A2-5B9129A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3085B-5564-4F5F-9B05-6E4406C5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DB8C5-6CA2-4381-AE65-C3E5205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608E39-7DF9-47E8-B2FB-5139582B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B1E09-7E42-4C16-9FE2-CA5DAE9F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3F274-A6AC-4498-BA40-4B90FDB4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09811-9179-4A96-A25F-BBD1CD6B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0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CC242-7B7E-424C-8C2A-9293485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0B01A-0567-4A46-B0CC-32B476DB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351A2E-ED13-4584-9B48-40400AFC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F8CE90-F25C-47C1-92D3-7564D897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4AD90-91FF-42B5-BFA0-E32067E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7D7D09-5E07-4E2A-845C-959F14DB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B7DB-DAF1-4F8B-AEB9-A8051851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0AB92F-7D56-4F8F-B6C7-6CCE19E2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D78F9-7060-4CBD-AD0A-7882E899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7CC070-4BDF-489E-B131-1EC67ECAE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99A6FB-8482-4B19-AE84-B8055BBE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D36C51-DFFE-488D-AE3C-2ACE8744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3FE03A-37EE-492B-A770-6017C118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45918D-4CAB-427D-AA67-F9CBBB5A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B9A61-DA82-4C0D-B2C8-9303CCF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E7573B-85A1-4F4C-99F5-5FDE2610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EC3995-28A4-4C7C-81C1-A8095A67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D2B6E8-CB43-4F3C-8329-D637EADE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F74227-CEAF-4D07-8274-A0B7D553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5E54F-80DA-4D7E-A605-AD963167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202C8-537F-4A4D-AFF6-81AA796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3C646-4A53-4013-B8FD-FE2B3C3A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C742-DBB5-48EF-B049-B8CCF423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BAA10A-E77E-4B05-A60F-A53E3ED7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4DAE07-6F7C-4D67-B5E3-27622E94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43283-28DF-41AA-B8FB-9729543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2A267-C0B9-4656-9512-2CD91FA5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70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8A417-24DA-4A0D-A550-09C43CA7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06D0B2-C34C-4953-A2D7-5A7441D14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1B904B-2F0D-4048-9F35-35B1E41C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0FDDD1-588A-4450-AA8C-871817D2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D14050-ACD4-4B12-99A5-A2ED956C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956058-12A5-4AC2-A3D6-44E215D0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F58D5-62E4-4CEB-B40A-13E352FF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52ABB-5F31-4A7E-832B-A760CA07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89DD1-18AE-4EF5-81B9-6948C3F04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7646-8A0A-4A1E-B69D-E3E5D63799A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28376-8FF7-4247-9668-DE236778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89D4-74AB-4E6D-89BD-F7181CAA4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CDBB9D-96B2-4FD9-93B3-8AD0B94D328C}"/>
              </a:ext>
            </a:extLst>
          </p:cNvPr>
          <p:cNvSpPr txBox="1"/>
          <p:nvPr/>
        </p:nvSpPr>
        <p:spPr>
          <a:xfrm>
            <a:off x="5105400" y="1352550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Bienvenue chez </a:t>
            </a:r>
            <a:r>
              <a:rPr lang="fr-FR" dirty="0" err="1"/>
              <a:t>Paradise</a:t>
            </a:r>
            <a:r>
              <a:rPr lang="fr-FR" dirty="0"/>
              <a:t> Coffee!!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2A64BB-C830-41F6-8889-69F1E82FF5F6}"/>
              </a:ext>
            </a:extLst>
          </p:cNvPr>
          <p:cNvSpPr txBox="1"/>
          <p:nvPr/>
        </p:nvSpPr>
        <p:spPr>
          <a:xfrm>
            <a:off x="5340927" y="2572266"/>
            <a:ext cx="151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Entrer et laisser vous tenter!</a:t>
            </a:r>
          </a:p>
        </p:txBody>
      </p:sp>
      <p:pic>
        <p:nvPicPr>
          <p:cNvPr id="8" name="Image 7">
            <a:hlinkClick r:id="rId3" action="ppaction://hlinksldjump"/>
            <a:extLst>
              <a:ext uri="{FF2B5EF4-FFF2-40B4-BE49-F238E27FC236}">
                <a16:creationId xmlns:a16="http://schemas.microsoft.com/office/drawing/2014/main" id="{22436805-32BC-48FE-AE03-A6E1EA4BE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35" y="3846970"/>
            <a:ext cx="1510147" cy="15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A3B90B-73B8-47D0-9307-18644EE7C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499"/>
            <a:ext cx="4394200" cy="719772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DB2F13-A1F8-4C23-AF9F-221CF3A006D2}"/>
              </a:ext>
            </a:extLst>
          </p:cNvPr>
          <p:cNvSpPr/>
          <p:nvPr/>
        </p:nvSpPr>
        <p:spPr>
          <a:xfrm>
            <a:off x="4835236" y="855947"/>
            <a:ext cx="2521528" cy="57639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32ACF8-E0C3-4C5E-814F-CA7868BB46E6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48E8DCF7-3A79-4803-9576-E33E3C9F86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EBD2AE-7263-4868-B686-A7E393558A35}"/>
              </a:ext>
            </a:extLst>
          </p:cNvPr>
          <p:cNvSpPr txBox="1"/>
          <p:nvPr/>
        </p:nvSpPr>
        <p:spPr>
          <a:xfrm>
            <a:off x="4873332" y="1314577"/>
            <a:ext cx="252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S’inscrire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64C7C07-30D2-470B-9B97-8B83BDB2653B}"/>
              </a:ext>
            </a:extLst>
          </p:cNvPr>
          <p:cNvSpPr/>
          <p:nvPr/>
        </p:nvSpPr>
        <p:spPr>
          <a:xfrm>
            <a:off x="4824915" y="6355945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FAEC33-B424-4982-9C1A-A9617D40F05A}"/>
              </a:ext>
            </a:extLst>
          </p:cNvPr>
          <p:cNvSpPr txBox="1"/>
          <p:nvPr/>
        </p:nvSpPr>
        <p:spPr>
          <a:xfrm>
            <a:off x="4848801" y="1070096"/>
            <a:ext cx="23846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1200" dirty="0"/>
              <a:t>Nom:</a:t>
            </a:r>
          </a:p>
          <a:p>
            <a:endParaRPr lang="fr-FR" sz="1200" dirty="0"/>
          </a:p>
          <a:p>
            <a:r>
              <a:rPr lang="fr-FR" sz="1200" dirty="0"/>
              <a:t>Prénom:</a:t>
            </a:r>
          </a:p>
          <a:p>
            <a:endParaRPr lang="fr-FR" sz="1200" dirty="0"/>
          </a:p>
          <a:p>
            <a:r>
              <a:rPr lang="fr-FR" sz="1200" dirty="0"/>
              <a:t>Adresse:</a:t>
            </a:r>
          </a:p>
          <a:p>
            <a:endParaRPr lang="fr-FR" sz="1200" dirty="0"/>
          </a:p>
          <a:p>
            <a:r>
              <a:rPr lang="fr-FR" sz="1200" dirty="0"/>
              <a:t>Complément:</a:t>
            </a:r>
          </a:p>
          <a:p>
            <a:endParaRPr lang="fr-FR" sz="1200" dirty="0"/>
          </a:p>
          <a:p>
            <a:r>
              <a:rPr lang="fr-FR" sz="1200" dirty="0"/>
              <a:t>Code Postal:                  Ville: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Email:</a:t>
            </a:r>
          </a:p>
          <a:p>
            <a:endParaRPr lang="fr-FR" sz="1200" dirty="0"/>
          </a:p>
          <a:p>
            <a:r>
              <a:rPr lang="fr-FR" sz="1200" dirty="0"/>
              <a:t>Confirmation email:</a:t>
            </a:r>
          </a:p>
          <a:p>
            <a:endParaRPr lang="fr-FR" sz="1200" dirty="0"/>
          </a:p>
          <a:p>
            <a:r>
              <a:rPr lang="fr-FR" sz="1200" dirty="0"/>
              <a:t>Mot de passe</a:t>
            </a:r>
            <a:r>
              <a:rPr lang="fr-FR" sz="800" dirty="0"/>
              <a:t>:</a:t>
            </a:r>
          </a:p>
          <a:p>
            <a:r>
              <a:rPr lang="fr-FR" sz="800" dirty="0"/>
              <a:t>(8 caractères minimum)</a:t>
            </a:r>
          </a:p>
          <a:p>
            <a:endParaRPr lang="fr-FR" sz="1200" dirty="0"/>
          </a:p>
          <a:p>
            <a:r>
              <a:rPr lang="fr-FR" sz="1200" dirty="0"/>
              <a:t>Confirmation </a:t>
            </a:r>
          </a:p>
          <a:p>
            <a:r>
              <a:rPr lang="fr-FR" sz="1200" dirty="0"/>
              <a:t>Mot de passe:</a:t>
            </a:r>
          </a:p>
          <a:p>
            <a:endParaRPr lang="fr-FR" sz="1200" dirty="0"/>
          </a:p>
          <a:p>
            <a:r>
              <a:rPr lang="fr-FR" sz="1200" dirty="0"/>
              <a:t>Je ne suis pas un </a:t>
            </a:r>
          </a:p>
          <a:p>
            <a:r>
              <a:rPr lang="fr-FR" sz="1200" dirty="0"/>
              <a:t>Robot: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4382FE-E4E6-4B55-9355-8E0EA1D1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83" y="1687261"/>
            <a:ext cx="1084521" cy="2438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F42109-6517-4B9C-ABF6-2B1C44DC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83" y="2021529"/>
            <a:ext cx="1084521" cy="243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5483422-F93D-411C-8ED4-581CC0090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2370021"/>
            <a:ext cx="1105267" cy="2438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B70A51-FF36-44C8-81FB-3B52F1FD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61" y="2744570"/>
            <a:ext cx="1078218" cy="24386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DF5BD3-79B8-4474-A813-3B5644C2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32" y="3323317"/>
            <a:ext cx="1118424" cy="243861"/>
          </a:xfrm>
          <a:prstGeom prst="rect">
            <a:avLst/>
          </a:prstGeom>
        </p:spPr>
      </p:pic>
      <p:sp>
        <p:nvSpPr>
          <p:cNvPr id="16" name="Button">
            <a:extLst>
              <a:ext uri="{FF2B5EF4-FFF2-40B4-BE49-F238E27FC236}">
                <a16:creationId xmlns:a16="http://schemas.microsoft.com/office/drawing/2014/main" id="{1021A6CC-CD79-4E3E-8496-D637B1143216}"/>
              </a:ext>
            </a:extLst>
          </p:cNvPr>
          <p:cNvSpPr>
            <a:spLocks/>
          </p:cNvSpPr>
          <p:nvPr/>
        </p:nvSpPr>
        <p:spPr bwMode="auto">
          <a:xfrm>
            <a:off x="5717426" y="5902188"/>
            <a:ext cx="64739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S’inscrire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DEB94D00-DAF5-4FAD-8C4D-1E650B8BD42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97831" y="5460596"/>
            <a:ext cx="279353" cy="212366"/>
            <a:chOff x="554563" y="2592239"/>
            <a:chExt cx="279353" cy="212366"/>
          </a:xfrm>
        </p:grpSpPr>
        <p:sp>
          <p:nvSpPr>
            <p:cNvPr id="21" name="Box">
              <a:extLst>
                <a:ext uri="{FF2B5EF4-FFF2-40B4-BE49-F238E27FC236}">
                  <a16:creationId xmlns:a16="http://schemas.microsoft.com/office/drawing/2014/main" id="{13BBFCA4-2C61-4653-9AA7-30FB092F60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>
              <a:extLst>
                <a:ext uri="{FF2B5EF4-FFF2-40B4-BE49-F238E27FC236}">
                  <a16:creationId xmlns:a16="http://schemas.microsoft.com/office/drawing/2014/main" id="{0E758950-AB04-4C0F-B48B-F432FC75FBC8}"/>
                </a:ext>
              </a:extLst>
            </p:cNvPr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>
              <a:extLst>
                <a:ext uri="{FF2B5EF4-FFF2-40B4-BE49-F238E27FC236}">
                  <a16:creationId xmlns:a16="http://schemas.microsoft.com/office/drawing/2014/main" id="{C5CE84B6-70ED-4B7C-84D2-032DF8966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4C02DF31-E0E6-4F11-964A-4FF6CE1B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40" y="3323316"/>
            <a:ext cx="1118424" cy="24386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6C4C751-6916-41A0-9426-8CD031E16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3706319"/>
            <a:ext cx="1118424" cy="24386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5BE77EC-6C47-4F57-90AA-6F9A11EDE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4009428"/>
            <a:ext cx="1118424" cy="24386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ED35D08-A05B-4D7E-B375-3D737347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4397037"/>
            <a:ext cx="1118424" cy="2438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0326A6A-B92A-49E2-9BB8-EABE7450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31" y="4862023"/>
            <a:ext cx="1118424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85DD05-6F65-4476-A7C6-5C29DA1D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7" y="317500"/>
            <a:ext cx="4394200" cy="622300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A6B6F0-19BB-4EB0-960D-4F1FDDFE6CC4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330863-92E3-43C7-A248-6B5DCA91BBEE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A16033F3-D29F-4DF3-AEB4-8379342920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FF3528-DBE0-4391-A4E5-C91BDF593D65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Sélection de la semaine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24332A3B-4920-479C-B40F-70195733D88F}"/>
              </a:ext>
            </a:extLst>
          </p:cNvPr>
          <p:cNvSpPr/>
          <p:nvPr/>
        </p:nvSpPr>
        <p:spPr>
          <a:xfrm>
            <a:off x="5387730" y="1957565"/>
            <a:ext cx="1416534" cy="181494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6E17AE-88B6-4D0A-B3E7-E7151481ED76}"/>
              </a:ext>
            </a:extLst>
          </p:cNvPr>
          <p:cNvSpPr txBox="1"/>
          <p:nvPr/>
        </p:nvSpPr>
        <p:spPr>
          <a:xfrm>
            <a:off x="4827450" y="3892187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AD0D4-9904-449C-972C-3CC0407C7BA5}"/>
              </a:ext>
            </a:extLst>
          </p:cNvPr>
          <p:cNvSpPr txBox="1"/>
          <p:nvPr/>
        </p:nvSpPr>
        <p:spPr>
          <a:xfrm>
            <a:off x="4827449" y="4295325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E022B38-EF86-40B4-A619-08863F98B98D}"/>
              </a:ext>
            </a:extLst>
          </p:cNvPr>
          <p:cNvSpPr/>
          <p:nvPr/>
        </p:nvSpPr>
        <p:spPr>
          <a:xfrm>
            <a:off x="5591168" y="4710853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Voir +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78FE79-EF94-40FB-AA0F-B96EAAD7908B}"/>
              </a:ext>
            </a:extLst>
          </p:cNvPr>
          <p:cNvSpPr/>
          <p:nvPr/>
        </p:nvSpPr>
        <p:spPr>
          <a:xfrm>
            <a:off x="4827449" y="5455425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</p:spTree>
    <p:extLst>
      <p:ext uri="{BB962C8B-B14F-4D97-AF65-F5344CB8AC3E}">
        <p14:creationId xmlns:p14="http://schemas.microsoft.com/office/powerpoint/2010/main" val="188382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85DD05-6F65-4476-A7C6-5C29DA1D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7" y="317499"/>
            <a:ext cx="4394200" cy="69881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A6B6F0-19BB-4EB0-960D-4F1FDDFE6CC4}"/>
              </a:ext>
            </a:extLst>
          </p:cNvPr>
          <p:cNvSpPr/>
          <p:nvPr/>
        </p:nvSpPr>
        <p:spPr>
          <a:xfrm>
            <a:off x="4835236" y="855947"/>
            <a:ext cx="2521528" cy="58877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330863-92E3-43C7-A248-6B5DCA91BBEE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A16033F3-D29F-4DF3-AEB4-8379342920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FF3528-DBE0-4391-A4E5-C91BDF593D65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café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24332A3B-4920-479C-B40F-70195733D88F}"/>
              </a:ext>
            </a:extLst>
          </p:cNvPr>
          <p:cNvSpPr/>
          <p:nvPr/>
        </p:nvSpPr>
        <p:spPr>
          <a:xfrm>
            <a:off x="5387730" y="1982527"/>
            <a:ext cx="1416534" cy="181494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6E17AE-88B6-4D0A-B3E7-E7151481ED76}"/>
              </a:ext>
            </a:extLst>
          </p:cNvPr>
          <p:cNvSpPr txBox="1"/>
          <p:nvPr/>
        </p:nvSpPr>
        <p:spPr>
          <a:xfrm>
            <a:off x="4817489" y="3972841"/>
            <a:ext cx="2521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Description du café, description du café, Description du café, description du café Description du café, description du café</a:t>
            </a:r>
          </a:p>
          <a:p>
            <a:pPr algn="ctr"/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AD0D4-9904-449C-972C-3CC0407C7BA5}"/>
              </a:ext>
            </a:extLst>
          </p:cNvPr>
          <p:cNvSpPr txBox="1"/>
          <p:nvPr/>
        </p:nvSpPr>
        <p:spPr>
          <a:xfrm>
            <a:off x="4893258" y="5275542"/>
            <a:ext cx="53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4EDD6-FAF5-4FD0-B5D2-DBAAA1EB16FE}"/>
              </a:ext>
            </a:extLst>
          </p:cNvPr>
          <p:cNvSpPr/>
          <p:nvPr/>
        </p:nvSpPr>
        <p:spPr>
          <a:xfrm>
            <a:off x="5444145" y="5256307"/>
            <a:ext cx="939119" cy="31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1E8A4-C370-4528-9063-A43BECEE5409}"/>
              </a:ext>
            </a:extLst>
          </p:cNvPr>
          <p:cNvSpPr txBox="1"/>
          <p:nvPr/>
        </p:nvSpPr>
        <p:spPr>
          <a:xfrm>
            <a:off x="5405610" y="5257889"/>
            <a:ext cx="139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Moulu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C538AA8-00AD-46B3-AC77-3B882038FF3C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104937" y="5257889"/>
            <a:ext cx="0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6A8BF8AE-2F91-4F15-A534-92A683CE5021}"/>
              </a:ext>
            </a:extLst>
          </p:cNvPr>
          <p:cNvSpPr/>
          <p:nvPr/>
        </p:nvSpPr>
        <p:spPr>
          <a:xfrm>
            <a:off x="6183466" y="5331592"/>
            <a:ext cx="133595" cy="202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77910C-DF43-4B94-A0D7-29A8FEF64208}"/>
              </a:ext>
            </a:extLst>
          </p:cNvPr>
          <p:cNvSpPr/>
          <p:nvPr/>
        </p:nvSpPr>
        <p:spPr>
          <a:xfrm>
            <a:off x="5444145" y="5568009"/>
            <a:ext cx="939119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B2BEF9-4668-4B33-8337-4259B3479E82}"/>
              </a:ext>
            </a:extLst>
          </p:cNvPr>
          <p:cNvSpPr txBox="1"/>
          <p:nvPr/>
        </p:nvSpPr>
        <p:spPr>
          <a:xfrm>
            <a:off x="5426399" y="5623745"/>
            <a:ext cx="99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 grain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0DB10B-27C1-4CFA-944C-B66C6E4EF162}"/>
              </a:ext>
            </a:extLst>
          </p:cNvPr>
          <p:cNvSpPr/>
          <p:nvPr/>
        </p:nvSpPr>
        <p:spPr>
          <a:xfrm>
            <a:off x="6519121" y="5280790"/>
            <a:ext cx="752924" cy="433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Acheter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187AA17-FB53-4A4A-BABF-AF8877DF58FD}"/>
              </a:ext>
            </a:extLst>
          </p:cNvPr>
          <p:cNvSpPr/>
          <p:nvPr/>
        </p:nvSpPr>
        <p:spPr>
          <a:xfrm>
            <a:off x="4817489" y="6155059"/>
            <a:ext cx="2521527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</p:spTree>
    <p:extLst>
      <p:ext uri="{BB962C8B-B14F-4D97-AF65-F5344CB8AC3E}">
        <p14:creationId xmlns:p14="http://schemas.microsoft.com/office/powerpoint/2010/main" val="291134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146</Words>
  <Application>Microsoft Office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Bu...</dc:creator>
  <cp:lastModifiedBy>audrey Bu...</cp:lastModifiedBy>
  <cp:revision>13</cp:revision>
  <dcterms:created xsi:type="dcterms:W3CDTF">2020-04-20T12:35:11Z</dcterms:created>
  <dcterms:modified xsi:type="dcterms:W3CDTF">2020-04-20T14:54:27Z</dcterms:modified>
</cp:coreProperties>
</file>