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11.jpg" ContentType="image/jpeg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1FE9"/>
    <a:srgbClr val="B5C4D5"/>
    <a:srgbClr val="7B64A4"/>
    <a:srgbClr val="FDFEF4"/>
    <a:srgbClr val="F4F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745FA-3444-492C-AECA-2C3A32AC7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F5B5E1-BF08-410D-B0A6-0C2EAB07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955EAF-E3B5-4145-8D76-3EBE8F24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9128FC-CC0E-4CE5-9EAE-A4EA672C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B71566-1B7F-41F4-8DE5-D7AF72AA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96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9C11A-644E-4BE5-850F-292BDF3E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2B12E1-DA50-42B6-87E0-2B5BC729B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22D7CE-9D1F-48E9-977E-C660827E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A78581-A9FA-4FC6-A256-12E37C83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DEE2AA-7701-4276-9358-EDE604D5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37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1FEF0A-1888-4E52-B7B9-A4B1653FC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D87A6E-F1C4-455B-8702-6C616C0E2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8E42F-391B-4DCA-8FFF-C7F8DD13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3FCF22-733F-4202-9C39-7242D104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EF4A95-5470-4D9E-9CAE-84C90826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65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EC5EB-91A3-432A-8688-7EDA6778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6CCFF-08FD-417E-84A0-C9998974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81A5AD-8F73-4B62-B548-EF015608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5E1354-67EE-4C22-A4F1-F8F6179C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2A209D-217C-4AC3-9D90-9810D55F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89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9A7DD-B596-4105-8530-A28D211B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B6B883-6843-4BD2-BEDE-D0AA56501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B2C077-0D27-4DF3-8CA4-A4BFCD92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6B00D-CD29-4F05-8A37-ECAD0E1A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85E9FF-609F-418E-869F-0C4891C7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43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D85C9-2FF0-489F-9122-3B0687EF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61FABD-D5BE-485C-9E30-B8F1D760E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08A527-18AB-4FD1-A3EC-F3058F61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C96B9E-2DCF-4450-8222-95BD199E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6DB807-FD71-440E-84A4-9FBA7A3C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2EEDD7-67C3-4F2C-952B-88B73E7E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03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89973-B98F-441F-B341-562E5A12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4951A4-813E-447B-9117-2575D17C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321E48-E356-4A5F-9687-168AE66B1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03415F-A44D-420C-BE4C-92A18D22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19A779-F11F-40D9-AF83-45A945C21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5DF2DF-09A4-45A9-885D-7D7CAB5A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8B7E10-CD91-41EA-AD61-6A1DFC39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A7E065-BEB8-43FD-849D-BA6EE4CE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11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D3407-23E5-48BF-A9E8-9EBB593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B48931-1B00-463A-9206-1398905A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22879E-21CA-4064-8803-44CD64BA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BEB3D2-F1E4-4FD1-9669-3D06203B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01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C0C0C5-2B52-44DC-97E3-38BB9719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570E7E-300B-45C2-A845-6AE3AFED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EB3303-3C28-4ECC-B414-25000CFC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09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840E0-16A8-44B2-BA66-D2CE2B11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508DE-48EA-4204-B557-9F56FD7E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CC66CD-1A61-49B9-8F9E-F8B107F5D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54D972-8D17-4B29-9393-DEFA1BB5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71BF28-BE31-45BF-AC1E-8C9C63E5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AB5CD7-620D-4EC0-AF98-D85B4DF8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2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58B59-4174-41A2-A311-3AD99D05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F4C22E-7FCD-4484-9B02-A5BE11BE5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6143CD-33C5-4FB1-B86C-D036477CE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FFDF21-8E2F-4380-BDD3-943C23FB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D1C381-5F2A-4501-890D-28773386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B8C898-E906-4DF7-AB0C-6D2D0835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8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0AB064-DE91-425C-9B8A-91262DC8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0BBDF-3F67-428A-9631-F05288284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F05164-260F-4CDF-AC05-6EEA09323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F350-4B3F-443D-9BEA-AA51A46F10D7}" type="datetimeFigureOut">
              <a:rPr lang="fr-FR" smtClean="0"/>
              <a:t>03/08/2020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7F5C02-5654-4EC3-8FAE-D219A65E8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C51FE-1A52-43F0-A17D-A06892236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47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jp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4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3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7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8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3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11.jp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3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3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70665" y="931264"/>
            <a:ext cx="2410979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C9E044-D9FC-46B0-BCE1-D70311D29D7D}"/>
              </a:ext>
            </a:extLst>
          </p:cNvPr>
          <p:cNvSpPr/>
          <p:nvPr/>
        </p:nvSpPr>
        <p:spPr>
          <a:xfrm>
            <a:off x="4900433" y="4907042"/>
            <a:ext cx="2410979" cy="889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Bienvenue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31421" y="929759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31421" y="1108859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27209" y="1019309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548156C-F84D-4278-B3B4-0820E0A28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88" y="1379133"/>
            <a:ext cx="2430824" cy="352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6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86F12-98E6-4D2B-8643-D24B2460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5DCB4-E334-41D0-AB7B-84D9F5E7DD6F}"/>
              </a:ext>
            </a:extLst>
          </p:cNvPr>
          <p:cNvSpPr/>
          <p:nvPr/>
        </p:nvSpPr>
        <p:spPr>
          <a:xfrm>
            <a:off x="3886200" y="301752"/>
            <a:ext cx="4425696" cy="6318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12810B-1476-449E-9614-31A7EBE27BF2}"/>
              </a:ext>
            </a:extLst>
          </p:cNvPr>
          <p:cNvSpPr/>
          <p:nvPr/>
        </p:nvSpPr>
        <p:spPr>
          <a:xfrm>
            <a:off x="3886200" y="301752"/>
            <a:ext cx="4425695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024F9-DBF8-4BBD-ADBB-D1AC995414BC}"/>
              </a:ext>
            </a:extLst>
          </p:cNvPr>
          <p:cNvSpPr/>
          <p:nvPr/>
        </p:nvSpPr>
        <p:spPr>
          <a:xfrm>
            <a:off x="4890510" y="749621"/>
            <a:ext cx="2410979" cy="889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Bibliographie: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4C9355-C18E-4DD0-8C44-4DA7658E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18" y="409852"/>
            <a:ext cx="201185" cy="23166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E100F9-BB39-40B4-A8CF-810BBE325079}"/>
              </a:ext>
            </a:extLst>
          </p:cNvPr>
          <p:cNvSpPr txBox="1"/>
          <p:nvPr/>
        </p:nvSpPr>
        <p:spPr>
          <a:xfrm>
            <a:off x="3880103" y="1638854"/>
            <a:ext cx="241097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A235F5-7FFA-46F0-AA00-6BF293ADB485}"/>
              </a:ext>
            </a:extLst>
          </p:cNvPr>
          <p:cNvSpPr/>
          <p:nvPr/>
        </p:nvSpPr>
        <p:spPr>
          <a:xfrm>
            <a:off x="6355080" y="2029968"/>
            <a:ext cx="1856223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9D0F620-0D3D-49BD-BC1E-50B5BCBFEC2F}"/>
              </a:ext>
            </a:extLst>
          </p:cNvPr>
          <p:cNvSpPr/>
          <p:nvPr/>
        </p:nvSpPr>
        <p:spPr>
          <a:xfrm>
            <a:off x="3880103" y="5604504"/>
            <a:ext cx="4550665" cy="1058746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		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0719CB1-F9E7-4148-A401-1B15EFC17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60" y="6230638"/>
            <a:ext cx="1173632" cy="18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7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86F12-98E6-4D2B-8643-D24B2460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5DCB4-E334-41D0-AB7B-84D9F5E7DD6F}"/>
              </a:ext>
            </a:extLst>
          </p:cNvPr>
          <p:cNvSpPr/>
          <p:nvPr/>
        </p:nvSpPr>
        <p:spPr>
          <a:xfrm>
            <a:off x="3886200" y="301752"/>
            <a:ext cx="4425696" cy="6318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12810B-1476-449E-9614-31A7EBE27BF2}"/>
              </a:ext>
            </a:extLst>
          </p:cNvPr>
          <p:cNvSpPr/>
          <p:nvPr/>
        </p:nvSpPr>
        <p:spPr>
          <a:xfrm>
            <a:off x="3886200" y="301752"/>
            <a:ext cx="4425695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024F9-DBF8-4BBD-ADBB-D1AC995414BC}"/>
              </a:ext>
            </a:extLst>
          </p:cNvPr>
          <p:cNvSpPr/>
          <p:nvPr/>
        </p:nvSpPr>
        <p:spPr>
          <a:xfrm>
            <a:off x="4890510" y="749621"/>
            <a:ext cx="2410979" cy="889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GTA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4C9355-C18E-4DD0-8C44-4DA7658E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18" y="409852"/>
            <a:ext cx="201185" cy="23166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E100F9-BB39-40B4-A8CF-810BBE325079}"/>
              </a:ext>
            </a:extLst>
          </p:cNvPr>
          <p:cNvSpPr txBox="1"/>
          <p:nvPr/>
        </p:nvSpPr>
        <p:spPr>
          <a:xfrm>
            <a:off x="3916537" y="1313519"/>
            <a:ext cx="241097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9D0F620-0D3D-49BD-BC1E-50B5BCBFEC2F}"/>
              </a:ext>
            </a:extLst>
          </p:cNvPr>
          <p:cNvSpPr/>
          <p:nvPr/>
        </p:nvSpPr>
        <p:spPr>
          <a:xfrm>
            <a:off x="3880103" y="5604504"/>
            <a:ext cx="4550665" cy="1058746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		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0719CB1-F9E7-4148-A401-1B15EFC17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60" y="6230638"/>
            <a:ext cx="1173632" cy="18654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819FB2-BE2D-4E1C-B951-14DF3693D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91082" y="999866"/>
            <a:ext cx="388743" cy="38874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D1C070C-214E-4EE4-A61B-8FFC4E327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055" y="1534037"/>
            <a:ext cx="2239277" cy="32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6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86F12-98E6-4D2B-8643-D24B2460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5DCB4-E334-41D0-AB7B-84D9F5E7DD6F}"/>
              </a:ext>
            </a:extLst>
          </p:cNvPr>
          <p:cNvSpPr/>
          <p:nvPr/>
        </p:nvSpPr>
        <p:spPr>
          <a:xfrm>
            <a:off x="3886200" y="301752"/>
            <a:ext cx="4425696" cy="6318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12810B-1476-449E-9614-31A7EBE27BF2}"/>
              </a:ext>
            </a:extLst>
          </p:cNvPr>
          <p:cNvSpPr/>
          <p:nvPr/>
        </p:nvSpPr>
        <p:spPr>
          <a:xfrm>
            <a:off x="3886200" y="301752"/>
            <a:ext cx="4425695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4C9355-C18E-4DD0-8C44-4DA7658E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18" y="409852"/>
            <a:ext cx="201185" cy="23166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E100F9-BB39-40B4-A8CF-810BBE325079}"/>
              </a:ext>
            </a:extLst>
          </p:cNvPr>
          <p:cNvSpPr txBox="1"/>
          <p:nvPr/>
        </p:nvSpPr>
        <p:spPr>
          <a:xfrm>
            <a:off x="3880103" y="1638854"/>
            <a:ext cx="241097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9D0F620-0D3D-49BD-BC1E-50B5BCBFEC2F}"/>
              </a:ext>
            </a:extLst>
          </p:cNvPr>
          <p:cNvSpPr/>
          <p:nvPr/>
        </p:nvSpPr>
        <p:spPr>
          <a:xfrm>
            <a:off x="3880103" y="5604504"/>
            <a:ext cx="4550665" cy="1058746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		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0719CB1-F9E7-4148-A401-1B15EFC17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60" y="6230638"/>
            <a:ext cx="1173632" cy="18654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1389F5A-AE07-4DD6-B663-2B4D0F55E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657" y="1088504"/>
            <a:ext cx="603556" cy="18289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AA7C8D6-647D-41C3-A655-17D130B4B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90" y="1994160"/>
            <a:ext cx="1844798" cy="26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5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86F12-98E6-4D2B-8643-D24B2460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5DCB4-E334-41D0-AB7B-84D9F5E7DD6F}"/>
              </a:ext>
            </a:extLst>
          </p:cNvPr>
          <p:cNvSpPr/>
          <p:nvPr/>
        </p:nvSpPr>
        <p:spPr>
          <a:xfrm>
            <a:off x="3886200" y="301752"/>
            <a:ext cx="4425696" cy="6318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12810B-1476-449E-9614-31A7EBE27BF2}"/>
              </a:ext>
            </a:extLst>
          </p:cNvPr>
          <p:cNvSpPr/>
          <p:nvPr/>
        </p:nvSpPr>
        <p:spPr>
          <a:xfrm>
            <a:off x="3886200" y="301752"/>
            <a:ext cx="4425695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4C9355-C18E-4DD0-8C44-4DA7658E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18" y="409852"/>
            <a:ext cx="201185" cy="23166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05F58FB-F4BC-4F5E-86F3-023872A4D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435" y="4272852"/>
            <a:ext cx="2114845" cy="191479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A408599-5375-4D95-A02A-35B44945B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206" y="4272852"/>
            <a:ext cx="2114845" cy="1914792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9D0F620-0D3D-49BD-BC1E-50B5BCBFEC2F}"/>
              </a:ext>
            </a:extLst>
          </p:cNvPr>
          <p:cNvSpPr/>
          <p:nvPr/>
        </p:nvSpPr>
        <p:spPr>
          <a:xfrm>
            <a:off x="3880103" y="5604504"/>
            <a:ext cx="4550665" cy="1058746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		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0719CB1-F9E7-4148-A401-1B15EFC17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60" y="6230638"/>
            <a:ext cx="1173632" cy="18654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30F5191-8CC7-4134-8ED6-BC5890FB3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24" y="1267479"/>
            <a:ext cx="655351" cy="29108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ACADA76-72E0-41F2-947D-D3A6C75AD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140" y="1852180"/>
            <a:ext cx="2114845" cy="191479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1B955EF-C65F-48CF-9712-3E611DE31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018" y="1844856"/>
            <a:ext cx="211484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27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86F12-98E6-4D2B-8643-D24B2460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5DCB4-E334-41D0-AB7B-84D9F5E7DD6F}"/>
              </a:ext>
            </a:extLst>
          </p:cNvPr>
          <p:cNvSpPr/>
          <p:nvPr/>
        </p:nvSpPr>
        <p:spPr>
          <a:xfrm>
            <a:off x="3886200" y="301752"/>
            <a:ext cx="4425696" cy="6318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12810B-1476-449E-9614-31A7EBE27BF2}"/>
              </a:ext>
            </a:extLst>
          </p:cNvPr>
          <p:cNvSpPr/>
          <p:nvPr/>
        </p:nvSpPr>
        <p:spPr>
          <a:xfrm>
            <a:off x="3886200" y="301752"/>
            <a:ext cx="4425695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4C9355-C18E-4DD0-8C44-4DA7658E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18" y="409852"/>
            <a:ext cx="201185" cy="23166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3A7A4C4-DAFD-44BA-8899-3DD0C6A754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00"/>
          <a:stretch/>
        </p:blipFill>
        <p:spPr>
          <a:xfrm>
            <a:off x="4072575" y="5118325"/>
            <a:ext cx="1699387" cy="78869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2B2931F-3DE2-408D-8377-F7A4F9E414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00"/>
          <a:stretch/>
        </p:blipFill>
        <p:spPr>
          <a:xfrm>
            <a:off x="6309932" y="5118325"/>
            <a:ext cx="1699387" cy="78869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9D0F620-0D3D-49BD-BC1E-50B5BCBFEC2F}"/>
              </a:ext>
            </a:extLst>
          </p:cNvPr>
          <p:cNvSpPr/>
          <p:nvPr/>
        </p:nvSpPr>
        <p:spPr>
          <a:xfrm>
            <a:off x="3880103" y="5604504"/>
            <a:ext cx="4550665" cy="1058746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		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0719CB1-F9E7-4148-A401-1B15EFC17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60" y="6230638"/>
            <a:ext cx="1173632" cy="18654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9BA9E1A-9C2C-4810-9EF9-78D76FA9A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057" y="1129019"/>
            <a:ext cx="1133856" cy="40526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DA4FD38-D779-436D-8D6F-7AB15CB72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76" y="1836036"/>
            <a:ext cx="1699387" cy="24959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344C275-987A-4C4C-8EEE-FBC46F07E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31" y="1836035"/>
            <a:ext cx="1699387" cy="24959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49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86F12-98E6-4D2B-8643-D24B2460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5DCB4-E334-41D0-AB7B-84D9F5E7DD6F}"/>
              </a:ext>
            </a:extLst>
          </p:cNvPr>
          <p:cNvSpPr/>
          <p:nvPr/>
        </p:nvSpPr>
        <p:spPr>
          <a:xfrm>
            <a:off x="3886200" y="301752"/>
            <a:ext cx="4425696" cy="6318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12810B-1476-449E-9614-31A7EBE27BF2}"/>
              </a:ext>
            </a:extLst>
          </p:cNvPr>
          <p:cNvSpPr/>
          <p:nvPr/>
        </p:nvSpPr>
        <p:spPr>
          <a:xfrm>
            <a:off x="3886200" y="301752"/>
            <a:ext cx="4425695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4C9355-C18E-4DD0-8C44-4DA7658E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18" y="409852"/>
            <a:ext cx="201185" cy="23166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AB3C72F-EA8D-4DD4-B3C2-F80D615D54EF}"/>
              </a:ext>
            </a:extLst>
          </p:cNvPr>
          <p:cNvSpPr txBox="1"/>
          <p:nvPr/>
        </p:nvSpPr>
        <p:spPr>
          <a:xfrm>
            <a:off x="4361688" y="2057400"/>
            <a:ext cx="36484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Nom Prénom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4A7D03-B8B7-4554-8CD0-B2F24910D1B9}"/>
              </a:ext>
            </a:extLst>
          </p:cNvPr>
          <p:cNvSpPr txBox="1"/>
          <p:nvPr/>
        </p:nvSpPr>
        <p:spPr>
          <a:xfrm>
            <a:off x="4361688" y="2574324"/>
            <a:ext cx="36484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1FB0443-3FA1-4FF4-929C-B8F66F9E1746}"/>
              </a:ext>
            </a:extLst>
          </p:cNvPr>
          <p:cNvSpPr txBox="1"/>
          <p:nvPr/>
        </p:nvSpPr>
        <p:spPr>
          <a:xfrm>
            <a:off x="4361688" y="3101600"/>
            <a:ext cx="36484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Message</a:t>
            </a: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79C1CDA-9A53-43D0-8652-3D07C32ACDF5}"/>
              </a:ext>
            </a:extLst>
          </p:cNvPr>
          <p:cNvSpPr/>
          <p:nvPr/>
        </p:nvSpPr>
        <p:spPr>
          <a:xfrm>
            <a:off x="7174243" y="4552206"/>
            <a:ext cx="835875" cy="27699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Envoyer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839873-43AF-4112-B1D2-D0FEE039C745}"/>
              </a:ext>
            </a:extLst>
          </p:cNvPr>
          <p:cNvSpPr txBox="1"/>
          <p:nvPr/>
        </p:nvSpPr>
        <p:spPr>
          <a:xfrm>
            <a:off x="5263776" y="1378264"/>
            <a:ext cx="166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2321861-EAD9-4B4D-85BA-50295216E3DC}"/>
              </a:ext>
            </a:extLst>
          </p:cNvPr>
          <p:cNvSpPr/>
          <p:nvPr/>
        </p:nvSpPr>
        <p:spPr>
          <a:xfrm>
            <a:off x="3880103" y="5604504"/>
            <a:ext cx="4550665" cy="1058746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		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9FEB07C-5662-49EB-99BF-F5DA2F054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60" y="6230638"/>
            <a:ext cx="1173632" cy="18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0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714A9ED9-D078-4786-90FE-CFD07EFDA6A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07984" y="694128"/>
            <a:ext cx="8245698" cy="5495622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7E0423A-1F19-4366-8592-1EF681277B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4951"/>
              <a:ext cx="6668462" cy="39288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1AE4398-0AC0-4469-BE0E-4DAE8B651A3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53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5E6EC3-7C0C-41F3-A370-D58AAA73355E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1766" y="1504830"/>
              <a:ext cx="120681" cy="892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7A3C875-81E2-4C0D-B294-37ABB2B7F56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3599" y="1317670"/>
              <a:ext cx="79598" cy="7543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E23E5A9-C532-4CCD-B6D0-CE0F55A4FDC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25889" y="1455317"/>
              <a:ext cx="5674177" cy="188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4963C80-D870-46E9-B7BB-747AB87BDF93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87452" y="1496656"/>
              <a:ext cx="75747" cy="10561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C39CECEE-755C-4FB6-91D9-5D5869448277}"/>
                </a:ext>
              </a:extLst>
            </p:cNvPr>
            <p:cNvGrpSpPr/>
            <p:nvPr/>
          </p:nvGrpSpPr>
          <p:grpSpPr>
            <a:xfrm>
              <a:off x="697512" y="1480941"/>
              <a:ext cx="518673" cy="137046"/>
              <a:chOff x="697512" y="1480941"/>
              <a:chExt cx="518673" cy="13704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49C51BD-F163-4CCD-BADD-12F5F647ADA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7512" y="1501687"/>
                <a:ext cx="123249" cy="9555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36251A0-6FDE-424E-AFE3-461E160B35A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92656" y="1501687"/>
                <a:ext cx="123249" cy="9555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838AE5C-BEDF-439C-A557-0C1D03F56E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87801" y="1480941"/>
                <a:ext cx="128384" cy="13704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0788F-E791-425E-944D-D9A952BFF649}"/>
              </a:ext>
            </a:extLst>
          </p:cNvPr>
          <p:cNvSpPr/>
          <p:nvPr/>
        </p:nvSpPr>
        <p:spPr>
          <a:xfrm>
            <a:off x="1607984" y="1216174"/>
            <a:ext cx="8245697" cy="450434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dirty="0"/>
              <a:t> Bibliographie       GTA V	    </a:t>
            </a:r>
            <a:r>
              <a:rPr lang="fr-FR" sz="1400" dirty="0" err="1"/>
              <a:t>Youtube</a:t>
            </a:r>
            <a:r>
              <a:rPr lang="fr-FR" sz="1400" dirty="0"/>
              <a:t>	  Instagram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BB8BB-55C4-4B88-913C-07DD5147E1B8}"/>
              </a:ext>
            </a:extLst>
          </p:cNvPr>
          <p:cNvSpPr/>
          <p:nvPr/>
        </p:nvSpPr>
        <p:spPr>
          <a:xfrm>
            <a:off x="1607984" y="5126287"/>
            <a:ext cx="8245697" cy="1058746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 Partenaire:						              Contact: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E0F4737-98CD-4F0C-86E7-1BDA8974A9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33" y="5806144"/>
            <a:ext cx="1173632" cy="18654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9E7D0D7-DCCD-4ADD-901B-4A421BD622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33" y="2183865"/>
            <a:ext cx="1844798" cy="267492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A623F2-29E9-438F-951A-E59C956C7E97}"/>
              </a:ext>
            </a:extLst>
          </p:cNvPr>
          <p:cNvSpPr/>
          <p:nvPr/>
        </p:nvSpPr>
        <p:spPr>
          <a:xfrm>
            <a:off x="4525342" y="1413377"/>
            <a:ext cx="2410979" cy="889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Bienvenue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CFE2D2B-DFD1-4C66-A49A-E5147AFD8BA8}"/>
              </a:ext>
            </a:extLst>
          </p:cNvPr>
          <p:cNvSpPr txBox="1"/>
          <p:nvPr/>
        </p:nvSpPr>
        <p:spPr>
          <a:xfrm>
            <a:off x="1646215" y="1263901"/>
            <a:ext cx="13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Areliann</a:t>
            </a:r>
          </a:p>
        </p:txBody>
      </p:sp>
    </p:spTree>
    <p:extLst>
      <p:ext uri="{BB962C8B-B14F-4D97-AF65-F5344CB8AC3E}">
        <p14:creationId xmlns:p14="http://schemas.microsoft.com/office/powerpoint/2010/main" val="327434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714A9ED9-D078-4786-90FE-CFD07EFDA6A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07984" y="694128"/>
            <a:ext cx="8245698" cy="5495622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7E0423A-1F19-4366-8592-1EF681277B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4951"/>
              <a:ext cx="6668462" cy="39288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1AE4398-0AC0-4469-BE0E-4DAE8B651A3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53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5E6EC3-7C0C-41F3-A370-D58AAA73355E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1766" y="1504830"/>
              <a:ext cx="120681" cy="892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7A3C875-81E2-4C0D-B294-37ABB2B7F56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3599" y="1317670"/>
              <a:ext cx="79598" cy="7543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E23E5A9-C532-4CCD-B6D0-CE0F55A4FDC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25889" y="1455317"/>
              <a:ext cx="5674177" cy="188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4963C80-D870-46E9-B7BB-747AB87BDF93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87452" y="1496656"/>
              <a:ext cx="75747" cy="10561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C39CECEE-755C-4FB6-91D9-5D5869448277}"/>
                </a:ext>
              </a:extLst>
            </p:cNvPr>
            <p:cNvGrpSpPr/>
            <p:nvPr/>
          </p:nvGrpSpPr>
          <p:grpSpPr>
            <a:xfrm>
              <a:off x="697512" y="1480941"/>
              <a:ext cx="518673" cy="137046"/>
              <a:chOff x="697512" y="1480941"/>
              <a:chExt cx="518673" cy="13704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49C51BD-F163-4CCD-BADD-12F5F647ADA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7512" y="1501687"/>
                <a:ext cx="123249" cy="9555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36251A0-6FDE-424E-AFE3-461E160B35A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92656" y="1501687"/>
                <a:ext cx="123249" cy="9555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838AE5C-BEDF-439C-A557-0C1D03F56E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87801" y="1480941"/>
                <a:ext cx="128384" cy="13704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0788F-E791-425E-944D-D9A952BFF649}"/>
              </a:ext>
            </a:extLst>
          </p:cNvPr>
          <p:cNvSpPr/>
          <p:nvPr/>
        </p:nvSpPr>
        <p:spPr>
          <a:xfrm>
            <a:off x="1607984" y="1216174"/>
            <a:ext cx="8245697" cy="450434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dirty="0"/>
              <a:t> Bibliographie       GTA V	    </a:t>
            </a:r>
            <a:r>
              <a:rPr lang="fr-FR" sz="1400" dirty="0" err="1"/>
              <a:t>Youtube</a:t>
            </a:r>
            <a:r>
              <a:rPr lang="fr-FR" sz="1400" dirty="0"/>
              <a:t>	  Instagram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BB8BB-55C4-4B88-913C-07DD5147E1B8}"/>
              </a:ext>
            </a:extLst>
          </p:cNvPr>
          <p:cNvSpPr/>
          <p:nvPr/>
        </p:nvSpPr>
        <p:spPr>
          <a:xfrm>
            <a:off x="1607984" y="5126287"/>
            <a:ext cx="8245697" cy="1058746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 Partenaire:						              Contact: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E0F4737-98CD-4F0C-86E7-1BDA8974A9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33" y="5806144"/>
            <a:ext cx="1173632" cy="1865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A623F2-29E9-438F-951A-E59C956C7E97}"/>
              </a:ext>
            </a:extLst>
          </p:cNvPr>
          <p:cNvSpPr/>
          <p:nvPr/>
        </p:nvSpPr>
        <p:spPr>
          <a:xfrm>
            <a:off x="4525342" y="1413377"/>
            <a:ext cx="2410979" cy="889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Bibliographie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CFE2D2B-DFD1-4C66-A49A-E5147AFD8BA8}"/>
              </a:ext>
            </a:extLst>
          </p:cNvPr>
          <p:cNvSpPr txBox="1"/>
          <p:nvPr/>
        </p:nvSpPr>
        <p:spPr>
          <a:xfrm>
            <a:off x="1646215" y="1263901"/>
            <a:ext cx="13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Areliann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EFF3DC5-F757-4042-89AD-6002C9973E31}"/>
              </a:ext>
            </a:extLst>
          </p:cNvPr>
          <p:cNvSpPr txBox="1"/>
          <p:nvPr/>
        </p:nvSpPr>
        <p:spPr>
          <a:xfrm>
            <a:off x="2338318" y="2302610"/>
            <a:ext cx="31520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C2DA7E-A7C1-447C-BBAA-9969A5998B89}"/>
              </a:ext>
            </a:extLst>
          </p:cNvPr>
          <p:cNvSpPr/>
          <p:nvPr/>
        </p:nvSpPr>
        <p:spPr>
          <a:xfrm>
            <a:off x="6638544" y="2497991"/>
            <a:ext cx="1856223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2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714A9ED9-D078-4786-90FE-CFD07EFDA6A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07984" y="694128"/>
            <a:ext cx="8245698" cy="5495622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7E0423A-1F19-4366-8592-1EF681277B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4951"/>
              <a:ext cx="6668462" cy="39288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1AE4398-0AC0-4469-BE0E-4DAE8B651A3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53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5E6EC3-7C0C-41F3-A370-D58AAA73355E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1766" y="1504830"/>
              <a:ext cx="120681" cy="892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7A3C875-81E2-4C0D-B294-37ABB2B7F56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3599" y="1317670"/>
              <a:ext cx="79598" cy="7543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E23E5A9-C532-4CCD-B6D0-CE0F55A4FDC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25889" y="1455317"/>
              <a:ext cx="5674177" cy="188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4963C80-D870-46E9-B7BB-747AB87BDF93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87452" y="1496656"/>
              <a:ext cx="75747" cy="10561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C39CECEE-755C-4FB6-91D9-5D5869448277}"/>
                </a:ext>
              </a:extLst>
            </p:cNvPr>
            <p:cNvGrpSpPr/>
            <p:nvPr/>
          </p:nvGrpSpPr>
          <p:grpSpPr>
            <a:xfrm>
              <a:off x="697512" y="1480941"/>
              <a:ext cx="518673" cy="137046"/>
              <a:chOff x="697512" y="1480941"/>
              <a:chExt cx="518673" cy="13704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49C51BD-F163-4CCD-BADD-12F5F647ADA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7512" y="1501687"/>
                <a:ext cx="123249" cy="9555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36251A0-6FDE-424E-AFE3-461E160B35A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92656" y="1501687"/>
                <a:ext cx="123249" cy="9555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838AE5C-BEDF-439C-A557-0C1D03F56E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87801" y="1480941"/>
                <a:ext cx="128384" cy="13704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0788F-E791-425E-944D-D9A952BFF649}"/>
              </a:ext>
            </a:extLst>
          </p:cNvPr>
          <p:cNvSpPr/>
          <p:nvPr/>
        </p:nvSpPr>
        <p:spPr>
          <a:xfrm>
            <a:off x="1607984" y="1216174"/>
            <a:ext cx="8245697" cy="450434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dirty="0"/>
              <a:t> Bibliographie       GTA V	    </a:t>
            </a:r>
            <a:r>
              <a:rPr lang="fr-FR" sz="1400" dirty="0" err="1"/>
              <a:t>Youtube</a:t>
            </a:r>
            <a:r>
              <a:rPr lang="fr-FR" sz="1400" dirty="0"/>
              <a:t>	  Instagram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BB8BB-55C4-4B88-913C-07DD5147E1B8}"/>
              </a:ext>
            </a:extLst>
          </p:cNvPr>
          <p:cNvSpPr/>
          <p:nvPr/>
        </p:nvSpPr>
        <p:spPr>
          <a:xfrm>
            <a:off x="1607984" y="5126287"/>
            <a:ext cx="8245697" cy="1058746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 Partenaire:						              Contact: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E0F4737-98CD-4F0C-86E7-1BDA8974A9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33" y="5806144"/>
            <a:ext cx="1173632" cy="1865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A623F2-29E9-438F-951A-E59C956C7E97}"/>
              </a:ext>
            </a:extLst>
          </p:cNvPr>
          <p:cNvSpPr/>
          <p:nvPr/>
        </p:nvSpPr>
        <p:spPr>
          <a:xfrm>
            <a:off x="4525342" y="1413377"/>
            <a:ext cx="2410979" cy="889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GTA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CFE2D2B-DFD1-4C66-A49A-E5147AFD8BA8}"/>
              </a:ext>
            </a:extLst>
          </p:cNvPr>
          <p:cNvSpPr txBox="1"/>
          <p:nvPr/>
        </p:nvSpPr>
        <p:spPr>
          <a:xfrm>
            <a:off x="1646215" y="1263901"/>
            <a:ext cx="13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Areliann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EFF3DC5-F757-4042-89AD-6002C9973E31}"/>
              </a:ext>
            </a:extLst>
          </p:cNvPr>
          <p:cNvSpPr txBox="1"/>
          <p:nvPr/>
        </p:nvSpPr>
        <p:spPr>
          <a:xfrm>
            <a:off x="2338318" y="2302610"/>
            <a:ext cx="31520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EF810DA0-6261-4489-A610-598676F31E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01628" y="1695123"/>
            <a:ext cx="388743" cy="38874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FF05714-352E-473B-B187-C109B1E98D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6321" y="2284706"/>
            <a:ext cx="2306971" cy="25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69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714A9ED9-D078-4786-90FE-CFD07EFDA6A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07984" y="694128"/>
            <a:ext cx="8245698" cy="5495622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7E0423A-1F19-4366-8592-1EF681277B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4951"/>
              <a:ext cx="6668462" cy="39288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1AE4398-0AC0-4469-BE0E-4DAE8B651A3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53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5E6EC3-7C0C-41F3-A370-D58AAA73355E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1766" y="1504830"/>
              <a:ext cx="120681" cy="892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7A3C875-81E2-4C0D-B294-37ABB2B7F56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3599" y="1317670"/>
              <a:ext cx="79598" cy="7543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E23E5A9-C532-4CCD-B6D0-CE0F55A4FDC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25889" y="1455317"/>
              <a:ext cx="5674177" cy="188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4963C80-D870-46E9-B7BB-747AB87BDF93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87452" y="1496656"/>
              <a:ext cx="75747" cy="10561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C39CECEE-755C-4FB6-91D9-5D5869448277}"/>
                </a:ext>
              </a:extLst>
            </p:cNvPr>
            <p:cNvGrpSpPr/>
            <p:nvPr/>
          </p:nvGrpSpPr>
          <p:grpSpPr>
            <a:xfrm>
              <a:off x="697512" y="1480941"/>
              <a:ext cx="518673" cy="137046"/>
              <a:chOff x="697512" y="1480941"/>
              <a:chExt cx="518673" cy="13704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49C51BD-F163-4CCD-BADD-12F5F647ADA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7512" y="1501687"/>
                <a:ext cx="123249" cy="9555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36251A0-6FDE-424E-AFE3-461E160B35A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92656" y="1501687"/>
                <a:ext cx="123249" cy="9555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838AE5C-BEDF-439C-A557-0C1D03F56E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87801" y="1480941"/>
                <a:ext cx="128384" cy="13704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0788F-E791-425E-944D-D9A952BFF649}"/>
              </a:ext>
            </a:extLst>
          </p:cNvPr>
          <p:cNvSpPr/>
          <p:nvPr/>
        </p:nvSpPr>
        <p:spPr>
          <a:xfrm>
            <a:off x="1607984" y="1216174"/>
            <a:ext cx="8245697" cy="450434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dirty="0"/>
              <a:t> Bibliographie       GTA V	    </a:t>
            </a:r>
            <a:r>
              <a:rPr lang="fr-FR" sz="1400" dirty="0" err="1"/>
              <a:t>Youtube</a:t>
            </a:r>
            <a:r>
              <a:rPr lang="fr-FR" sz="1400" dirty="0"/>
              <a:t>	  Instagram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BB8BB-55C4-4B88-913C-07DD5147E1B8}"/>
              </a:ext>
            </a:extLst>
          </p:cNvPr>
          <p:cNvSpPr/>
          <p:nvPr/>
        </p:nvSpPr>
        <p:spPr>
          <a:xfrm>
            <a:off x="1607984" y="5126287"/>
            <a:ext cx="8245697" cy="1058746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 Partenaire:						              Contact: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E0F4737-98CD-4F0C-86E7-1BDA8974A9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33" y="5806144"/>
            <a:ext cx="1173632" cy="18654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7CFE2D2B-DFD1-4C66-A49A-E5147AFD8BA8}"/>
              </a:ext>
            </a:extLst>
          </p:cNvPr>
          <p:cNvSpPr txBox="1"/>
          <p:nvPr/>
        </p:nvSpPr>
        <p:spPr>
          <a:xfrm>
            <a:off x="1646215" y="1263901"/>
            <a:ext cx="13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Areliann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EFF3DC5-F757-4042-89AD-6002C9973E31}"/>
              </a:ext>
            </a:extLst>
          </p:cNvPr>
          <p:cNvSpPr txBox="1"/>
          <p:nvPr/>
        </p:nvSpPr>
        <p:spPr>
          <a:xfrm>
            <a:off x="1975198" y="2319027"/>
            <a:ext cx="31520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0AB94C9-2C13-4E7C-859B-FADEF173B4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7243" y="1925382"/>
            <a:ext cx="603556" cy="18289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D4034830-CAD5-4228-A678-9F71FD4C53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41" y="2091200"/>
            <a:ext cx="1844798" cy="26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5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90509" y="889405"/>
            <a:ext cx="2410979" cy="44786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53891" y="908889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53891" y="1087989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49679" y="998439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926D-A53E-4011-976F-F9783576B207}"/>
              </a:ext>
            </a:extLst>
          </p:cNvPr>
          <p:cNvSpPr/>
          <p:nvPr/>
        </p:nvSpPr>
        <p:spPr>
          <a:xfrm>
            <a:off x="4890508" y="1331442"/>
            <a:ext cx="2410979" cy="3201256"/>
          </a:xfrm>
          <a:prstGeom prst="rect">
            <a:avLst/>
          </a:prstGeom>
          <a:solidFill>
            <a:srgbClr val="FDF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92D8FF-2D53-456C-B699-F88250FF9B26}"/>
              </a:ext>
            </a:extLst>
          </p:cNvPr>
          <p:cNvSpPr txBox="1"/>
          <p:nvPr/>
        </p:nvSpPr>
        <p:spPr>
          <a:xfrm>
            <a:off x="4998781" y="1502119"/>
            <a:ext cx="24109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Biographie:</a:t>
            </a:r>
          </a:p>
          <a:p>
            <a:endParaRPr lang="fr-FR" dirty="0"/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85341E-E76F-4E13-909A-9F6F6DA1BB4D}"/>
              </a:ext>
            </a:extLst>
          </p:cNvPr>
          <p:cNvSpPr/>
          <p:nvPr/>
        </p:nvSpPr>
        <p:spPr>
          <a:xfrm>
            <a:off x="4890507" y="4974735"/>
            <a:ext cx="2410979" cy="1015752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3D37E8-C8DE-454A-AA7C-602475E2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88" y="5482611"/>
            <a:ext cx="603559" cy="1810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48274A-4705-4BAA-BF93-39CF39EF2724}"/>
              </a:ext>
            </a:extLst>
          </p:cNvPr>
          <p:cNvSpPr/>
          <p:nvPr/>
        </p:nvSpPr>
        <p:spPr>
          <a:xfrm>
            <a:off x="4890507" y="4454554"/>
            <a:ext cx="2410979" cy="586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1BD0A6-0FB8-40C4-BDB7-DA5CAC9ACDB1}"/>
              </a:ext>
            </a:extLst>
          </p:cNvPr>
          <p:cNvSpPr txBox="1"/>
          <p:nvPr/>
        </p:nvSpPr>
        <p:spPr>
          <a:xfrm>
            <a:off x="4962844" y="4526078"/>
            <a:ext cx="2231644" cy="37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Photo ici</a:t>
            </a:r>
          </a:p>
        </p:txBody>
      </p:sp>
    </p:spTree>
    <p:extLst>
      <p:ext uri="{BB962C8B-B14F-4D97-AF65-F5344CB8AC3E}">
        <p14:creationId xmlns:p14="http://schemas.microsoft.com/office/powerpoint/2010/main" val="1392087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714A9ED9-D078-4786-90FE-CFD07EFDA6A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27221" y="689411"/>
            <a:ext cx="8245698" cy="5495622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7E0423A-1F19-4366-8592-1EF681277B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4951"/>
              <a:ext cx="6668462" cy="39288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1AE4398-0AC0-4469-BE0E-4DAE8B651A3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53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5E6EC3-7C0C-41F3-A370-D58AAA73355E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1766" y="1504830"/>
              <a:ext cx="120681" cy="892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7A3C875-81E2-4C0D-B294-37ABB2B7F56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3599" y="1317670"/>
              <a:ext cx="79598" cy="7543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E23E5A9-C532-4CCD-B6D0-CE0F55A4FDC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25889" y="1455317"/>
              <a:ext cx="5674177" cy="188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4963C80-D870-46E9-B7BB-747AB87BDF93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87452" y="1496656"/>
              <a:ext cx="75747" cy="10561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C39CECEE-755C-4FB6-91D9-5D5869448277}"/>
                </a:ext>
              </a:extLst>
            </p:cNvPr>
            <p:cNvGrpSpPr/>
            <p:nvPr/>
          </p:nvGrpSpPr>
          <p:grpSpPr>
            <a:xfrm>
              <a:off x="697512" y="1480941"/>
              <a:ext cx="518673" cy="137046"/>
              <a:chOff x="697512" y="1480941"/>
              <a:chExt cx="518673" cy="13704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49C51BD-F163-4CCD-BADD-12F5F647ADA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7512" y="1501687"/>
                <a:ext cx="123249" cy="9555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36251A0-6FDE-424E-AFE3-461E160B35A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92656" y="1501687"/>
                <a:ext cx="123249" cy="9555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838AE5C-BEDF-439C-A557-0C1D03F56E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87801" y="1480941"/>
                <a:ext cx="128384" cy="13704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0788F-E791-425E-944D-D9A952BFF649}"/>
              </a:ext>
            </a:extLst>
          </p:cNvPr>
          <p:cNvSpPr/>
          <p:nvPr/>
        </p:nvSpPr>
        <p:spPr>
          <a:xfrm>
            <a:off x="1607984" y="1216174"/>
            <a:ext cx="8245697" cy="450434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dirty="0"/>
              <a:t> Bibliographie       GTA V	    </a:t>
            </a:r>
            <a:r>
              <a:rPr lang="fr-FR" sz="1400" dirty="0" err="1"/>
              <a:t>Youtube</a:t>
            </a:r>
            <a:r>
              <a:rPr lang="fr-FR" sz="1400" dirty="0"/>
              <a:t>	  Instagram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BB8BB-55C4-4B88-913C-07DD5147E1B8}"/>
              </a:ext>
            </a:extLst>
          </p:cNvPr>
          <p:cNvSpPr/>
          <p:nvPr/>
        </p:nvSpPr>
        <p:spPr>
          <a:xfrm>
            <a:off x="1607984" y="5126287"/>
            <a:ext cx="8245697" cy="1058746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 Partenaire:						              Contact: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E0F4737-98CD-4F0C-86E7-1BDA8974A9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33" y="5806144"/>
            <a:ext cx="1173632" cy="18654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7CFE2D2B-DFD1-4C66-A49A-E5147AFD8BA8}"/>
              </a:ext>
            </a:extLst>
          </p:cNvPr>
          <p:cNvSpPr txBox="1"/>
          <p:nvPr/>
        </p:nvSpPr>
        <p:spPr>
          <a:xfrm>
            <a:off x="1646215" y="1263901"/>
            <a:ext cx="13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Areliann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8C5BD0B-561B-46F4-AC45-D6138FABC9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345" y="2056050"/>
            <a:ext cx="655351" cy="29108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A038A05-9034-4669-BE89-AF93F7AB6C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72998" y="2594028"/>
            <a:ext cx="2114845" cy="191479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CA97770-A667-42D5-B085-8ED26C9875C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92648" y="2554038"/>
            <a:ext cx="2114845" cy="191479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E19C037C-8D29-4D34-9420-4C337C1BEE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2298" y="2594028"/>
            <a:ext cx="211484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42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714A9ED9-D078-4786-90FE-CFD07EFDA6A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07984" y="694128"/>
            <a:ext cx="8245698" cy="5495622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7E0423A-1F19-4366-8592-1EF681277B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4951"/>
              <a:ext cx="6668462" cy="39288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1AE4398-0AC0-4469-BE0E-4DAE8B651A3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53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5E6EC3-7C0C-41F3-A370-D58AAA73355E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1766" y="1504830"/>
              <a:ext cx="120681" cy="892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7A3C875-81E2-4C0D-B294-37ABB2B7F56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3599" y="1317670"/>
              <a:ext cx="79598" cy="7543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E23E5A9-C532-4CCD-B6D0-CE0F55A4FDC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25889" y="1455317"/>
              <a:ext cx="5674177" cy="188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4963C80-D870-46E9-B7BB-747AB87BDF93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87452" y="1496656"/>
              <a:ext cx="75747" cy="10561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C39CECEE-755C-4FB6-91D9-5D5869448277}"/>
                </a:ext>
              </a:extLst>
            </p:cNvPr>
            <p:cNvGrpSpPr/>
            <p:nvPr/>
          </p:nvGrpSpPr>
          <p:grpSpPr>
            <a:xfrm>
              <a:off x="697512" y="1480941"/>
              <a:ext cx="518673" cy="137046"/>
              <a:chOff x="697512" y="1480941"/>
              <a:chExt cx="518673" cy="13704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49C51BD-F163-4CCD-BADD-12F5F647ADA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7512" y="1501687"/>
                <a:ext cx="123249" cy="9555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36251A0-6FDE-424E-AFE3-461E160B35A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92656" y="1501687"/>
                <a:ext cx="123249" cy="9555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838AE5C-BEDF-439C-A557-0C1D03F56E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87801" y="1480941"/>
                <a:ext cx="128384" cy="13704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0788F-E791-425E-944D-D9A952BFF649}"/>
              </a:ext>
            </a:extLst>
          </p:cNvPr>
          <p:cNvSpPr/>
          <p:nvPr/>
        </p:nvSpPr>
        <p:spPr>
          <a:xfrm>
            <a:off x="1607984" y="1216174"/>
            <a:ext cx="8245697" cy="450434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dirty="0"/>
              <a:t> Bibliographie       GTA V	    </a:t>
            </a:r>
            <a:r>
              <a:rPr lang="fr-FR" sz="1400" dirty="0" err="1"/>
              <a:t>Youtube</a:t>
            </a:r>
            <a:r>
              <a:rPr lang="fr-FR" sz="1400" dirty="0"/>
              <a:t>	  Instagram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BB8BB-55C4-4B88-913C-07DD5147E1B8}"/>
              </a:ext>
            </a:extLst>
          </p:cNvPr>
          <p:cNvSpPr/>
          <p:nvPr/>
        </p:nvSpPr>
        <p:spPr>
          <a:xfrm>
            <a:off x="1607984" y="5126287"/>
            <a:ext cx="8245697" cy="1058746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 Partenaire:						              Contact: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E0F4737-98CD-4F0C-86E7-1BDA8974A9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33" y="5806144"/>
            <a:ext cx="1173632" cy="18654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7CFE2D2B-DFD1-4C66-A49A-E5147AFD8BA8}"/>
              </a:ext>
            </a:extLst>
          </p:cNvPr>
          <p:cNvSpPr txBox="1"/>
          <p:nvPr/>
        </p:nvSpPr>
        <p:spPr>
          <a:xfrm>
            <a:off x="1646215" y="1263901"/>
            <a:ext cx="13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Areliann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830B56E-341A-429F-AFB0-C93C70C390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33" y="2340520"/>
            <a:ext cx="1699387" cy="24959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8184F6ED-4A44-40B6-867D-06F25C87AD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34" y="2340520"/>
            <a:ext cx="1699387" cy="24959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E90D8713-4ECD-49F6-8CAD-972B76A6AC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35" y="2362868"/>
            <a:ext cx="1699387" cy="24959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8D053D8-95AA-48F8-8B8F-B2C3B53AAC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026" y="2362868"/>
            <a:ext cx="1699387" cy="24959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8211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714A9ED9-D078-4786-90FE-CFD07EFDA6A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07984" y="694128"/>
            <a:ext cx="8245698" cy="5495622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7E0423A-1F19-4366-8592-1EF681277B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4951"/>
              <a:ext cx="6668462" cy="39288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1AE4398-0AC0-4469-BE0E-4DAE8B651A3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53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5E6EC3-7C0C-41F3-A370-D58AAA73355E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1766" y="1504830"/>
              <a:ext cx="120681" cy="892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7A3C875-81E2-4C0D-B294-37ABB2B7F56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3599" y="1317670"/>
              <a:ext cx="79598" cy="7543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E23E5A9-C532-4CCD-B6D0-CE0F55A4FDC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25889" y="1455317"/>
              <a:ext cx="5674177" cy="188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4963C80-D870-46E9-B7BB-747AB87BDF93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87452" y="1496656"/>
              <a:ext cx="75747" cy="10561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C39CECEE-755C-4FB6-91D9-5D5869448277}"/>
                </a:ext>
              </a:extLst>
            </p:cNvPr>
            <p:cNvGrpSpPr/>
            <p:nvPr/>
          </p:nvGrpSpPr>
          <p:grpSpPr>
            <a:xfrm>
              <a:off x="697512" y="1480941"/>
              <a:ext cx="518673" cy="137046"/>
              <a:chOff x="697512" y="1480941"/>
              <a:chExt cx="518673" cy="13704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49C51BD-F163-4CCD-BADD-12F5F647ADA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7512" y="1501687"/>
                <a:ext cx="123249" cy="9555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36251A0-6FDE-424E-AFE3-461E160B35A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92656" y="1501687"/>
                <a:ext cx="123249" cy="9555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838AE5C-BEDF-439C-A557-0C1D03F56E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87801" y="1480941"/>
                <a:ext cx="128384" cy="13704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0788F-E791-425E-944D-D9A952BFF649}"/>
              </a:ext>
            </a:extLst>
          </p:cNvPr>
          <p:cNvSpPr/>
          <p:nvPr/>
        </p:nvSpPr>
        <p:spPr>
          <a:xfrm>
            <a:off x="1607984" y="1216174"/>
            <a:ext cx="8245697" cy="450434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dirty="0"/>
              <a:t> Bibliographie       GTA V	    </a:t>
            </a:r>
            <a:r>
              <a:rPr lang="fr-FR" sz="1400" dirty="0" err="1"/>
              <a:t>Youtube</a:t>
            </a:r>
            <a:r>
              <a:rPr lang="fr-FR" sz="1400" dirty="0"/>
              <a:t>	  Instagram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BB8BB-55C4-4B88-913C-07DD5147E1B8}"/>
              </a:ext>
            </a:extLst>
          </p:cNvPr>
          <p:cNvSpPr/>
          <p:nvPr/>
        </p:nvSpPr>
        <p:spPr>
          <a:xfrm>
            <a:off x="1607984" y="5126287"/>
            <a:ext cx="8245697" cy="1058746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 Partenaire:						              Contact: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E0F4737-98CD-4F0C-86E7-1BDA8974A9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33" y="5806144"/>
            <a:ext cx="1173632" cy="18654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7CFE2D2B-DFD1-4C66-A49A-E5147AFD8BA8}"/>
              </a:ext>
            </a:extLst>
          </p:cNvPr>
          <p:cNvSpPr txBox="1"/>
          <p:nvPr/>
        </p:nvSpPr>
        <p:spPr>
          <a:xfrm>
            <a:off x="1646215" y="1263901"/>
            <a:ext cx="13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Areliann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E7C41-DF86-4BC7-9F88-4CDC09468DFA}"/>
              </a:ext>
            </a:extLst>
          </p:cNvPr>
          <p:cNvSpPr/>
          <p:nvPr/>
        </p:nvSpPr>
        <p:spPr>
          <a:xfrm>
            <a:off x="4525342" y="1476250"/>
            <a:ext cx="2410979" cy="889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Contact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A836D34-EBBF-48B6-9E50-B4CEB54B873F}"/>
              </a:ext>
            </a:extLst>
          </p:cNvPr>
          <p:cNvSpPr txBox="1"/>
          <p:nvPr/>
        </p:nvSpPr>
        <p:spPr>
          <a:xfrm>
            <a:off x="3875126" y="2324575"/>
            <a:ext cx="36484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Nom Prénom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BFA38CF-2D9A-4F97-9844-45093820E08D}"/>
              </a:ext>
            </a:extLst>
          </p:cNvPr>
          <p:cNvSpPr txBox="1"/>
          <p:nvPr/>
        </p:nvSpPr>
        <p:spPr>
          <a:xfrm>
            <a:off x="3875126" y="2841499"/>
            <a:ext cx="36484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E8F501-C21D-44D2-9C1F-52FA16D29FD0}"/>
              </a:ext>
            </a:extLst>
          </p:cNvPr>
          <p:cNvSpPr txBox="1"/>
          <p:nvPr/>
        </p:nvSpPr>
        <p:spPr>
          <a:xfrm>
            <a:off x="3875126" y="3368775"/>
            <a:ext cx="36484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Message</a:t>
            </a: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7C5A54F-0DD0-4AC0-84D4-EAAFFD5E6947}"/>
              </a:ext>
            </a:extLst>
          </p:cNvPr>
          <p:cNvSpPr/>
          <p:nvPr/>
        </p:nvSpPr>
        <p:spPr>
          <a:xfrm>
            <a:off x="6687681" y="4819381"/>
            <a:ext cx="835875" cy="27699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Envoyer</a:t>
            </a:r>
          </a:p>
        </p:txBody>
      </p:sp>
    </p:spTree>
    <p:extLst>
      <p:ext uri="{BB962C8B-B14F-4D97-AF65-F5344CB8AC3E}">
        <p14:creationId xmlns:p14="http://schemas.microsoft.com/office/powerpoint/2010/main" val="381135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90509" y="889405"/>
            <a:ext cx="2410979" cy="44786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63035" y="9124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63035" y="10915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58823" y="100196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926D-A53E-4011-976F-F9783576B207}"/>
              </a:ext>
            </a:extLst>
          </p:cNvPr>
          <p:cNvSpPr/>
          <p:nvPr/>
        </p:nvSpPr>
        <p:spPr>
          <a:xfrm>
            <a:off x="4890508" y="1331442"/>
            <a:ext cx="2410979" cy="3201256"/>
          </a:xfrm>
          <a:prstGeom prst="rect">
            <a:avLst/>
          </a:prstGeom>
          <a:solidFill>
            <a:srgbClr val="FDF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92D8FF-2D53-456C-B699-F88250FF9B26}"/>
              </a:ext>
            </a:extLst>
          </p:cNvPr>
          <p:cNvSpPr txBox="1"/>
          <p:nvPr/>
        </p:nvSpPr>
        <p:spPr>
          <a:xfrm>
            <a:off x="4998781" y="1784046"/>
            <a:ext cx="24109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GTA</a:t>
            </a:r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85341E-E76F-4E13-909A-9F6F6DA1BB4D}"/>
              </a:ext>
            </a:extLst>
          </p:cNvPr>
          <p:cNvSpPr/>
          <p:nvPr/>
        </p:nvSpPr>
        <p:spPr>
          <a:xfrm>
            <a:off x="4890507" y="4974735"/>
            <a:ext cx="2410979" cy="1015752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3D37E8-C8DE-454A-AA7C-602475E2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789" y="5546527"/>
            <a:ext cx="603559" cy="1810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DBC2DE-C1E7-43BD-AAA5-5FD65191B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5996" y="1714807"/>
            <a:ext cx="388743" cy="38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5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90509" y="889405"/>
            <a:ext cx="2410979" cy="44786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63035" y="9124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63035" y="10915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58823" y="100196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926D-A53E-4011-976F-F9783576B207}"/>
              </a:ext>
            </a:extLst>
          </p:cNvPr>
          <p:cNvSpPr/>
          <p:nvPr/>
        </p:nvSpPr>
        <p:spPr>
          <a:xfrm>
            <a:off x="4890508" y="1331442"/>
            <a:ext cx="2410979" cy="3201256"/>
          </a:xfrm>
          <a:prstGeom prst="rect">
            <a:avLst/>
          </a:prstGeom>
          <a:solidFill>
            <a:srgbClr val="FDF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85341E-E76F-4E13-909A-9F6F6DA1BB4D}"/>
              </a:ext>
            </a:extLst>
          </p:cNvPr>
          <p:cNvSpPr/>
          <p:nvPr/>
        </p:nvSpPr>
        <p:spPr>
          <a:xfrm>
            <a:off x="4890507" y="4974735"/>
            <a:ext cx="2410979" cy="1015752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3D37E8-C8DE-454A-AA7C-602475E2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88" y="5482611"/>
            <a:ext cx="603559" cy="1810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288B975-88C5-484D-8DC1-3FFF7E3F12F7}"/>
              </a:ext>
            </a:extLst>
          </p:cNvPr>
          <p:cNvSpPr/>
          <p:nvPr/>
        </p:nvSpPr>
        <p:spPr>
          <a:xfrm>
            <a:off x="4890507" y="1331442"/>
            <a:ext cx="2410979" cy="3725190"/>
          </a:xfrm>
          <a:prstGeom prst="rect">
            <a:avLst/>
          </a:prstGeom>
          <a:solidFill>
            <a:srgbClr val="B5C4D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C79FF7-B2D6-4BBE-9258-98487FB5DC9A}"/>
              </a:ext>
            </a:extLst>
          </p:cNvPr>
          <p:cNvSpPr txBox="1"/>
          <p:nvPr/>
        </p:nvSpPr>
        <p:spPr>
          <a:xfrm>
            <a:off x="4854318" y="1304238"/>
            <a:ext cx="248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Légende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B4A5A60-6E2B-4852-93AA-3110173A8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18" y="1623104"/>
            <a:ext cx="2555733" cy="166358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7616019-FC20-4D8E-AF5F-E224D0E43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724" y="3443702"/>
            <a:ext cx="2560542" cy="16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8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90509" y="889405"/>
            <a:ext cx="2410979" cy="44786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63035" y="9124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63035" y="10915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58823" y="100196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926D-A53E-4011-976F-F9783576B207}"/>
              </a:ext>
            </a:extLst>
          </p:cNvPr>
          <p:cNvSpPr/>
          <p:nvPr/>
        </p:nvSpPr>
        <p:spPr>
          <a:xfrm>
            <a:off x="4890508" y="1331442"/>
            <a:ext cx="2410979" cy="3201256"/>
          </a:xfrm>
          <a:prstGeom prst="rect">
            <a:avLst/>
          </a:prstGeom>
          <a:solidFill>
            <a:srgbClr val="FDF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85341E-E76F-4E13-909A-9F6F6DA1BB4D}"/>
              </a:ext>
            </a:extLst>
          </p:cNvPr>
          <p:cNvSpPr/>
          <p:nvPr/>
        </p:nvSpPr>
        <p:spPr>
          <a:xfrm>
            <a:off x="4890507" y="4974735"/>
            <a:ext cx="2410979" cy="1015752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3D37E8-C8DE-454A-AA7C-602475E2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44" y="5467973"/>
            <a:ext cx="603559" cy="1810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7419194-DA09-4A3C-A428-D4C2B56E8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218" y="1596415"/>
            <a:ext cx="603556" cy="18289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1A991E1-4020-4251-B086-BBC9BAA789CF}"/>
              </a:ext>
            </a:extLst>
          </p:cNvPr>
          <p:cNvSpPr txBox="1"/>
          <p:nvPr/>
        </p:nvSpPr>
        <p:spPr>
          <a:xfrm>
            <a:off x="4998781" y="1784046"/>
            <a:ext cx="24109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</a:t>
            </a:r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729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90509" y="889405"/>
            <a:ext cx="2410979" cy="44786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63035" y="9124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63035" y="10915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58823" y="100196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926D-A53E-4011-976F-F9783576B207}"/>
              </a:ext>
            </a:extLst>
          </p:cNvPr>
          <p:cNvSpPr/>
          <p:nvPr/>
        </p:nvSpPr>
        <p:spPr>
          <a:xfrm>
            <a:off x="4890508" y="1331442"/>
            <a:ext cx="2410979" cy="3201256"/>
          </a:xfrm>
          <a:prstGeom prst="rect">
            <a:avLst/>
          </a:prstGeom>
          <a:solidFill>
            <a:srgbClr val="FDF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85341E-E76F-4E13-909A-9F6F6DA1BB4D}"/>
              </a:ext>
            </a:extLst>
          </p:cNvPr>
          <p:cNvSpPr/>
          <p:nvPr/>
        </p:nvSpPr>
        <p:spPr>
          <a:xfrm>
            <a:off x="4890507" y="4974735"/>
            <a:ext cx="2410979" cy="1015752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3D37E8-C8DE-454A-AA7C-602475E2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68" y="5526558"/>
            <a:ext cx="603559" cy="18106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B5DF27C-9196-4386-83C9-6A7C86510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20" y="1763636"/>
            <a:ext cx="655351" cy="29108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2290328-2C5C-48A6-ADE3-C123964F6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568" y="2157565"/>
            <a:ext cx="211484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5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90509" y="889405"/>
            <a:ext cx="2410979" cy="44786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63035" y="9124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63035" y="10915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58823" y="100196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926D-A53E-4011-976F-F9783576B207}"/>
              </a:ext>
            </a:extLst>
          </p:cNvPr>
          <p:cNvSpPr/>
          <p:nvPr/>
        </p:nvSpPr>
        <p:spPr>
          <a:xfrm>
            <a:off x="4890508" y="1331442"/>
            <a:ext cx="2410979" cy="3201256"/>
          </a:xfrm>
          <a:prstGeom prst="rect">
            <a:avLst/>
          </a:prstGeom>
          <a:solidFill>
            <a:srgbClr val="FDF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85341E-E76F-4E13-909A-9F6F6DA1BB4D}"/>
              </a:ext>
            </a:extLst>
          </p:cNvPr>
          <p:cNvSpPr/>
          <p:nvPr/>
        </p:nvSpPr>
        <p:spPr>
          <a:xfrm>
            <a:off x="4890507" y="4974735"/>
            <a:ext cx="2410979" cy="1015752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3D37E8-C8DE-454A-AA7C-602475E2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712" y="5482611"/>
            <a:ext cx="603559" cy="1810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972520-2281-4552-B5FA-1E251DF3E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62" y="1662693"/>
            <a:ext cx="1133856" cy="4052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D100FFA-6059-41FC-8BE4-3657D54D3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96" y="2067958"/>
            <a:ext cx="1699387" cy="24959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86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90509" y="889405"/>
            <a:ext cx="2410979" cy="44786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63035" y="9124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63035" y="10915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58823" y="100196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926D-A53E-4011-976F-F9783576B207}"/>
              </a:ext>
            </a:extLst>
          </p:cNvPr>
          <p:cNvSpPr/>
          <p:nvPr/>
        </p:nvSpPr>
        <p:spPr>
          <a:xfrm>
            <a:off x="4890508" y="1331442"/>
            <a:ext cx="2410979" cy="3201256"/>
          </a:xfrm>
          <a:prstGeom prst="rect">
            <a:avLst/>
          </a:prstGeom>
          <a:solidFill>
            <a:srgbClr val="FDF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85341E-E76F-4E13-909A-9F6F6DA1BB4D}"/>
              </a:ext>
            </a:extLst>
          </p:cNvPr>
          <p:cNvSpPr/>
          <p:nvPr/>
        </p:nvSpPr>
        <p:spPr>
          <a:xfrm>
            <a:off x="4890507" y="4974735"/>
            <a:ext cx="2410979" cy="1015752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3D37E8-C8DE-454A-AA7C-602475E2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16" y="5482611"/>
            <a:ext cx="603559" cy="18106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7C5DB91-014B-44DA-B4CB-8900F6B503E4}"/>
              </a:ext>
            </a:extLst>
          </p:cNvPr>
          <p:cNvSpPr txBox="1"/>
          <p:nvPr/>
        </p:nvSpPr>
        <p:spPr>
          <a:xfrm>
            <a:off x="5294376" y="1517904"/>
            <a:ext cx="166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B74B2F-7E54-4C1E-A8F6-0E7E42A2AAA3}"/>
              </a:ext>
            </a:extLst>
          </p:cNvPr>
          <p:cNvSpPr txBox="1"/>
          <p:nvPr/>
        </p:nvSpPr>
        <p:spPr>
          <a:xfrm>
            <a:off x="5138928" y="2057400"/>
            <a:ext cx="19476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Nom Prénom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ABC9CE4-CFDF-4482-BBC4-6D0003C3EEFC}"/>
              </a:ext>
            </a:extLst>
          </p:cNvPr>
          <p:cNvSpPr txBox="1"/>
          <p:nvPr/>
        </p:nvSpPr>
        <p:spPr>
          <a:xfrm>
            <a:off x="5133555" y="2574324"/>
            <a:ext cx="19476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F1E0B15-C4FC-4395-9AEF-8C5C60B502B4}"/>
              </a:ext>
            </a:extLst>
          </p:cNvPr>
          <p:cNvSpPr txBox="1"/>
          <p:nvPr/>
        </p:nvSpPr>
        <p:spPr>
          <a:xfrm>
            <a:off x="5122160" y="3101600"/>
            <a:ext cx="1947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Message</a:t>
            </a: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4B17AAF-989E-422B-B799-A5CA392D1047}"/>
              </a:ext>
            </a:extLst>
          </p:cNvPr>
          <p:cNvSpPr/>
          <p:nvPr/>
        </p:nvSpPr>
        <p:spPr>
          <a:xfrm>
            <a:off x="6245352" y="4187952"/>
            <a:ext cx="835875" cy="27699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Envoyer</a:t>
            </a:r>
          </a:p>
        </p:txBody>
      </p:sp>
    </p:spTree>
    <p:extLst>
      <p:ext uri="{BB962C8B-B14F-4D97-AF65-F5344CB8AC3E}">
        <p14:creationId xmlns:p14="http://schemas.microsoft.com/office/powerpoint/2010/main" val="55893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86F12-98E6-4D2B-8643-D24B2460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5DCB4-E334-41D0-AB7B-84D9F5E7DD6F}"/>
              </a:ext>
            </a:extLst>
          </p:cNvPr>
          <p:cNvSpPr/>
          <p:nvPr/>
        </p:nvSpPr>
        <p:spPr>
          <a:xfrm>
            <a:off x="3886200" y="301752"/>
            <a:ext cx="4425696" cy="6318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12810B-1476-449E-9614-31A7EBE27BF2}"/>
              </a:ext>
            </a:extLst>
          </p:cNvPr>
          <p:cNvSpPr/>
          <p:nvPr/>
        </p:nvSpPr>
        <p:spPr>
          <a:xfrm>
            <a:off x="3886200" y="301752"/>
            <a:ext cx="4425695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024F9-DBF8-4BBD-ADBB-D1AC995414BC}"/>
              </a:ext>
            </a:extLst>
          </p:cNvPr>
          <p:cNvSpPr/>
          <p:nvPr/>
        </p:nvSpPr>
        <p:spPr>
          <a:xfrm>
            <a:off x="4900433" y="4907042"/>
            <a:ext cx="2410979" cy="889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Bienvenue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F69051F-A807-4E8F-AF3A-D6CDCEF31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88" y="1379133"/>
            <a:ext cx="2430824" cy="352465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84C9355-C18E-4DD0-8C44-4DA7658ED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118" y="409852"/>
            <a:ext cx="201185" cy="2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54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1102</Words>
  <Application>Microsoft Office PowerPoint</Application>
  <PresentationFormat>Grand écran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audrey Bu...</dc:creator>
  <cp:lastModifiedBy>audrey Bu...</cp:lastModifiedBy>
  <cp:revision>41</cp:revision>
  <dcterms:created xsi:type="dcterms:W3CDTF">2020-07-30T08:01:50Z</dcterms:created>
  <dcterms:modified xsi:type="dcterms:W3CDTF">2020-08-03T14:12:36Z</dcterms:modified>
</cp:coreProperties>
</file>