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jpeg"/>
  <Override PartName="/ppt/media/image11.jpg" ContentType="image/jpeg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7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1FE9"/>
    <a:srgbClr val="B5C4D5"/>
    <a:srgbClr val="7B64A4"/>
    <a:srgbClr val="FDFEF4"/>
    <a:srgbClr val="F4F8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C745FA-3444-492C-AECA-2C3A32AC7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F5B5E1-BF08-410D-B0A6-0C2EAB075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955EAF-E3B5-4145-8D76-3EBE8F24C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F350-4B3F-443D-9BEA-AA51A46F10D7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9128FC-CC0E-4CE5-9EAE-A4EA672C9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B71566-1B7F-41F4-8DE5-D7AF72AAE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1327-DC1A-417B-866D-3F5F38633C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960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A9C11A-644E-4BE5-850F-292BDF3EC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32B12E1-DA50-42B6-87E0-2B5BC729B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22D7CE-9D1F-48E9-977E-C660827E4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F350-4B3F-443D-9BEA-AA51A46F10D7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A78581-A9FA-4FC6-A256-12E37C830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DEE2AA-7701-4276-9358-EDE604D5D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1327-DC1A-417B-866D-3F5F38633C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373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D1FEF0A-1888-4E52-B7B9-A4B1653FC2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BD87A6E-F1C4-455B-8702-6C616C0E2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A8E42F-391B-4DCA-8FFF-C7F8DD134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F350-4B3F-443D-9BEA-AA51A46F10D7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3FCF22-733F-4202-9C39-7242D1044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EF4A95-5470-4D9E-9CAE-84C90826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1327-DC1A-417B-866D-3F5F38633C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7651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3EC5EB-91A3-432A-8688-7EDA67783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D6CCFF-08FD-417E-84A0-C99989749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81A5AD-8F73-4B62-B548-EF0156081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F350-4B3F-443D-9BEA-AA51A46F10D7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5E1354-67EE-4C22-A4F1-F8F6179CD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2A209D-217C-4AC3-9D90-9810D55FD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1327-DC1A-417B-866D-3F5F38633C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7896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A9A7DD-B596-4105-8530-A28D211BE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B6B883-6843-4BD2-BEDE-D0AA56501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B2C077-0D27-4DF3-8CA4-A4BFCD928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F350-4B3F-443D-9BEA-AA51A46F10D7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46B00D-CD29-4F05-8A37-ECAD0E1A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85E9FF-609F-418E-869F-0C4891C7A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1327-DC1A-417B-866D-3F5F38633C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2439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4D85C9-2FF0-489F-9122-3B0687EFD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61FABD-D5BE-485C-9E30-B8F1D760E7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C08A527-18AB-4FD1-A3EC-F3058F61D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C96B9E-2DCF-4450-8222-95BD199E8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F350-4B3F-443D-9BEA-AA51A46F10D7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B6DB807-FD71-440E-84A4-9FBA7A3C1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2EEDD7-67C3-4F2C-952B-88B73E7E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1327-DC1A-417B-866D-3F5F38633C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034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289973-B98F-441F-B341-562E5A122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4951A4-813E-447B-9117-2575D17C1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321E48-E356-4A5F-9687-168AE66B1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603415F-A44D-420C-BE4C-92A18D22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F19A779-F11F-40D9-AF83-45A945C210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85DF2DF-09A4-45A9-885D-7D7CAB5A9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F350-4B3F-443D-9BEA-AA51A46F10D7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A8B7E10-CD91-41EA-AD61-6A1DFC394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1A7E065-BEB8-43FD-849D-BA6EE4CE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1327-DC1A-417B-866D-3F5F38633C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7117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DD3407-23E5-48BF-A9E8-9EBB593E6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8B48931-1B00-463A-9206-1398905A5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F350-4B3F-443D-9BEA-AA51A46F10D7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122879E-21CA-4064-8803-44CD64BA9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BEB3D2-F1E4-4FD1-9669-3D06203B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1327-DC1A-417B-866D-3F5F38633C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0018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8C0C0C5-2B52-44DC-97E3-38BB97196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F350-4B3F-443D-9BEA-AA51A46F10D7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0570E7E-300B-45C2-A845-6AE3AFED9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BEB3303-3C28-4ECC-B414-25000CFCC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1327-DC1A-417B-866D-3F5F38633C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4099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8840E0-16A8-44B2-BA66-D2CE2B115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F508DE-48EA-4204-B557-9F56FD7E8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9CC66CD-1A61-49B9-8F9E-F8B107F5D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854D972-8D17-4B29-9393-DEFA1BB50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F350-4B3F-443D-9BEA-AA51A46F10D7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71BF28-BE31-45BF-AC1E-8C9C63E5A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AB5CD7-620D-4EC0-AF98-D85B4DF8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1327-DC1A-417B-866D-3F5F38633C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429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158B59-4174-41A2-A311-3AD99D055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BF4C22E-7FCD-4484-9B02-A5BE11BE56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6143CD-33C5-4FB1-B86C-D036477CE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FFDF21-8E2F-4380-BDD3-943C23FB1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F350-4B3F-443D-9BEA-AA51A46F10D7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D1C381-5F2A-4501-890D-287733860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B8C898-E906-4DF7-AB0C-6D2D08353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1327-DC1A-417B-866D-3F5F38633C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889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90AB064-DE91-425C-9B8A-91262DC80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E0BBDF-3F67-428A-9631-F05288284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F05164-260F-4CDF-AC05-6EEA09323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7F350-4B3F-443D-9BEA-AA51A46F10D7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7F5C02-5654-4EC3-8FAE-D219A65E8E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9C51FE-1A52-43F0-A17D-A06892236F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91327-DC1A-417B-866D-3F5F38633C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4477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2.jp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3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5.xml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image" Target="../media/image4.png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image" Target="../media/image3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25.xml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image" Target="../media/image7.png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image" Target="../media/image3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35.xml"/><Relationship Id="rId10" Type="http://schemas.openxmlformats.org/officeDocument/2006/relationships/tags" Target="../tags/tag40.xml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13" Type="http://schemas.openxmlformats.org/officeDocument/2006/relationships/image" Target="../media/image8.png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12" Type="http://schemas.openxmlformats.org/officeDocument/2006/relationships/image" Target="../media/image3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45.xml"/><Relationship Id="rId10" Type="http://schemas.openxmlformats.org/officeDocument/2006/relationships/tags" Target="../tags/tag50.xml"/><Relationship Id="rId4" Type="http://schemas.openxmlformats.org/officeDocument/2006/relationships/tags" Target="../tags/tag44.xml"/><Relationship Id="rId9" Type="http://schemas.openxmlformats.org/officeDocument/2006/relationships/tags" Target="../tags/tag49.xml"/><Relationship Id="rId1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13" Type="http://schemas.openxmlformats.org/officeDocument/2006/relationships/image" Target="../media/image11.jpg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12" Type="http://schemas.openxmlformats.org/officeDocument/2006/relationships/image" Target="../media/image3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5.xml"/><Relationship Id="rId10" Type="http://schemas.openxmlformats.org/officeDocument/2006/relationships/tags" Target="../tags/tag60.xml"/><Relationship Id="rId4" Type="http://schemas.openxmlformats.org/officeDocument/2006/relationships/tags" Target="../tags/tag54.xml"/><Relationship Id="rId9" Type="http://schemas.openxmlformats.org/officeDocument/2006/relationships/tags" Target="../tags/tag59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12" Type="http://schemas.openxmlformats.org/officeDocument/2006/relationships/image" Target="../media/image3.png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65.xml"/><Relationship Id="rId10" Type="http://schemas.openxmlformats.org/officeDocument/2006/relationships/tags" Target="../tags/tag70.xml"/><Relationship Id="rId4" Type="http://schemas.openxmlformats.org/officeDocument/2006/relationships/tags" Target="../tags/tag64.xml"/><Relationship Id="rId9" Type="http://schemas.openxmlformats.org/officeDocument/2006/relationships/tags" Target="../tags/tag6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78.xml"/><Relationship Id="rId3" Type="http://schemas.openxmlformats.org/officeDocument/2006/relationships/tags" Target="../tags/tag73.xml"/><Relationship Id="rId7" Type="http://schemas.openxmlformats.org/officeDocument/2006/relationships/tags" Target="../tags/tag77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75.xml"/><Relationship Id="rId10" Type="http://schemas.openxmlformats.org/officeDocument/2006/relationships/tags" Target="../tags/tag80.xml"/><Relationship Id="rId4" Type="http://schemas.openxmlformats.org/officeDocument/2006/relationships/tags" Target="../tags/tag74.xml"/><Relationship Id="rId9" Type="http://schemas.openxmlformats.org/officeDocument/2006/relationships/tags" Target="../tags/tag79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85.xml"/><Relationship Id="rId10" Type="http://schemas.openxmlformats.org/officeDocument/2006/relationships/tags" Target="../tags/tag90.xml"/><Relationship Id="rId4" Type="http://schemas.openxmlformats.org/officeDocument/2006/relationships/tags" Target="../tags/tag84.xml"/><Relationship Id="rId9" Type="http://schemas.openxmlformats.org/officeDocument/2006/relationships/tags" Target="../tags/tag89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98.xml"/><Relationship Id="rId3" Type="http://schemas.openxmlformats.org/officeDocument/2006/relationships/tags" Target="../tags/tag93.xml"/><Relationship Id="rId7" Type="http://schemas.openxmlformats.org/officeDocument/2006/relationships/tags" Target="../tags/tag97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95.xml"/><Relationship Id="rId10" Type="http://schemas.openxmlformats.org/officeDocument/2006/relationships/tags" Target="../tags/tag100.xml"/><Relationship Id="rId4" Type="http://schemas.openxmlformats.org/officeDocument/2006/relationships/tags" Target="../tags/tag94.xml"/><Relationship Id="rId9" Type="http://schemas.openxmlformats.org/officeDocument/2006/relationships/tags" Target="../tags/tag9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AF89505-63B7-4766-86E7-3BCF8D8A2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900" y="317500"/>
            <a:ext cx="4394200" cy="6223000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33953FA-F382-45BB-B1D2-EE69CA27247C}"/>
              </a:ext>
            </a:extLst>
          </p:cNvPr>
          <p:cNvSpPr/>
          <p:nvPr/>
        </p:nvSpPr>
        <p:spPr>
          <a:xfrm>
            <a:off x="4870665" y="931264"/>
            <a:ext cx="2410979" cy="447869"/>
          </a:xfrm>
          <a:prstGeom prst="roundRect">
            <a:avLst/>
          </a:prstGeom>
          <a:solidFill>
            <a:srgbClr val="841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C9E044-D9FC-46B0-BCE1-D70311D29D7D}"/>
              </a:ext>
            </a:extLst>
          </p:cNvPr>
          <p:cNvSpPr/>
          <p:nvPr/>
        </p:nvSpPr>
        <p:spPr>
          <a:xfrm>
            <a:off x="4900433" y="4907042"/>
            <a:ext cx="2410979" cy="889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Bienvenue</a:t>
            </a:r>
            <a:r>
              <a:rPr lang="fr-FR" dirty="0">
                <a:ln>
                  <a:solidFill>
                    <a:schemeClr val="tx1"/>
                  </a:solidFill>
                </a:ln>
                <a:noFill/>
              </a:rPr>
              <a:t> </a:t>
            </a:r>
            <a:endParaRPr lang="fr-F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Signe Moins 7">
            <a:extLst>
              <a:ext uri="{FF2B5EF4-FFF2-40B4-BE49-F238E27FC236}">
                <a16:creationId xmlns:a16="http://schemas.microsoft.com/office/drawing/2014/main" id="{C8042C23-284C-46A1-A405-0A5021238543}"/>
              </a:ext>
            </a:extLst>
          </p:cNvPr>
          <p:cNvSpPr/>
          <p:nvPr/>
        </p:nvSpPr>
        <p:spPr>
          <a:xfrm>
            <a:off x="6931421" y="929759"/>
            <a:ext cx="244809" cy="179099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Signe Moins 8">
            <a:extLst>
              <a:ext uri="{FF2B5EF4-FFF2-40B4-BE49-F238E27FC236}">
                <a16:creationId xmlns:a16="http://schemas.microsoft.com/office/drawing/2014/main" id="{F5A43C2B-9556-4C7F-A137-47E3E8F8032B}"/>
              </a:ext>
            </a:extLst>
          </p:cNvPr>
          <p:cNvSpPr/>
          <p:nvPr/>
        </p:nvSpPr>
        <p:spPr>
          <a:xfrm>
            <a:off x="6931421" y="1108859"/>
            <a:ext cx="244809" cy="179099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Signe Moins 9">
            <a:extLst>
              <a:ext uri="{FF2B5EF4-FFF2-40B4-BE49-F238E27FC236}">
                <a16:creationId xmlns:a16="http://schemas.microsoft.com/office/drawing/2014/main" id="{3BF0F65B-8DE9-4117-83C1-CA63F5D9B5F5}"/>
              </a:ext>
            </a:extLst>
          </p:cNvPr>
          <p:cNvSpPr/>
          <p:nvPr/>
        </p:nvSpPr>
        <p:spPr>
          <a:xfrm>
            <a:off x="6927209" y="1019309"/>
            <a:ext cx="244809" cy="179099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B548156C-F84D-4278-B3B4-0820E0A28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588" y="1379133"/>
            <a:ext cx="2430824" cy="352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361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8086F12-98E6-4D2B-8643-D24B2460F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15DCB4-E334-41D0-AB7B-84D9F5E7DD6F}"/>
              </a:ext>
            </a:extLst>
          </p:cNvPr>
          <p:cNvSpPr/>
          <p:nvPr/>
        </p:nvSpPr>
        <p:spPr>
          <a:xfrm>
            <a:off x="3886200" y="301752"/>
            <a:ext cx="4425696" cy="6318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1712810B-1476-449E-9614-31A7EBE27BF2}"/>
              </a:ext>
            </a:extLst>
          </p:cNvPr>
          <p:cNvSpPr/>
          <p:nvPr/>
        </p:nvSpPr>
        <p:spPr>
          <a:xfrm>
            <a:off x="3886200" y="301752"/>
            <a:ext cx="4425695" cy="447869"/>
          </a:xfrm>
          <a:prstGeom prst="roundRect">
            <a:avLst/>
          </a:prstGeom>
          <a:solidFill>
            <a:srgbClr val="841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A024F9-DBF8-4BBD-ADBB-D1AC995414BC}"/>
              </a:ext>
            </a:extLst>
          </p:cNvPr>
          <p:cNvSpPr/>
          <p:nvPr/>
        </p:nvSpPr>
        <p:spPr>
          <a:xfrm>
            <a:off x="4890510" y="749621"/>
            <a:ext cx="2410979" cy="889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Bibliographie:</a:t>
            </a:r>
            <a:r>
              <a:rPr lang="fr-FR" dirty="0">
                <a:ln>
                  <a:solidFill>
                    <a:schemeClr val="tx1"/>
                  </a:solidFill>
                </a:ln>
                <a:noFill/>
              </a:rPr>
              <a:t> </a:t>
            </a:r>
            <a:endParaRPr lang="fr-F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84C9355-C18E-4DD0-8C44-4DA7658ED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0118" y="409852"/>
            <a:ext cx="201185" cy="231668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82E100F9-BB39-40B4-A8CF-810BBE325079}"/>
              </a:ext>
            </a:extLst>
          </p:cNvPr>
          <p:cNvSpPr txBox="1"/>
          <p:nvPr/>
        </p:nvSpPr>
        <p:spPr>
          <a:xfrm>
            <a:off x="3880103" y="1638854"/>
            <a:ext cx="2410979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sz="1400" dirty="0"/>
              <a:t>Bla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endParaRPr lang="fr-FR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A235F5-7FFA-46F0-AA00-6BF293ADB485}"/>
              </a:ext>
            </a:extLst>
          </p:cNvPr>
          <p:cNvSpPr/>
          <p:nvPr/>
        </p:nvSpPr>
        <p:spPr>
          <a:xfrm>
            <a:off x="6355080" y="2029968"/>
            <a:ext cx="1856223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69D0F620-0D3D-49BD-BC1E-50B5BCBFEC2F}"/>
              </a:ext>
            </a:extLst>
          </p:cNvPr>
          <p:cNvSpPr/>
          <p:nvPr/>
        </p:nvSpPr>
        <p:spPr>
          <a:xfrm>
            <a:off x="3880103" y="5604504"/>
            <a:ext cx="4550665" cy="1058746"/>
          </a:xfrm>
          <a:prstGeom prst="roundRect">
            <a:avLst/>
          </a:prstGeom>
          <a:solidFill>
            <a:srgbClr val="841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/>
              <a:t>Partenaire:                    		                 Contact</a:t>
            </a:r>
          </a:p>
          <a:p>
            <a:r>
              <a:rPr lang="fr-FR" sz="1200" dirty="0"/>
              <a:t>                                 </a:t>
            </a:r>
          </a:p>
          <a:p>
            <a:endParaRPr lang="fr-FR" sz="1200" dirty="0"/>
          </a:p>
          <a:p>
            <a:endParaRPr lang="fr-FR" sz="1200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40719CB1-F9E7-4148-A401-1B15EFC17C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960" y="6230638"/>
            <a:ext cx="1173632" cy="18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676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8086F12-98E6-4D2B-8643-D24B2460F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15DCB4-E334-41D0-AB7B-84D9F5E7DD6F}"/>
              </a:ext>
            </a:extLst>
          </p:cNvPr>
          <p:cNvSpPr/>
          <p:nvPr/>
        </p:nvSpPr>
        <p:spPr>
          <a:xfrm>
            <a:off x="3886200" y="301752"/>
            <a:ext cx="4425696" cy="6318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1712810B-1476-449E-9614-31A7EBE27BF2}"/>
              </a:ext>
            </a:extLst>
          </p:cNvPr>
          <p:cNvSpPr/>
          <p:nvPr/>
        </p:nvSpPr>
        <p:spPr>
          <a:xfrm>
            <a:off x="3886200" y="301752"/>
            <a:ext cx="4425695" cy="447869"/>
          </a:xfrm>
          <a:prstGeom prst="roundRect">
            <a:avLst/>
          </a:prstGeom>
          <a:solidFill>
            <a:srgbClr val="841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A024F9-DBF8-4BBD-ADBB-D1AC995414BC}"/>
              </a:ext>
            </a:extLst>
          </p:cNvPr>
          <p:cNvSpPr/>
          <p:nvPr/>
        </p:nvSpPr>
        <p:spPr>
          <a:xfrm>
            <a:off x="4890510" y="749621"/>
            <a:ext cx="2410979" cy="889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GTA</a:t>
            </a:r>
            <a:r>
              <a:rPr lang="fr-FR" dirty="0">
                <a:ln>
                  <a:solidFill>
                    <a:schemeClr val="tx1"/>
                  </a:solidFill>
                </a:ln>
                <a:noFill/>
              </a:rPr>
              <a:t> </a:t>
            </a:r>
            <a:endParaRPr lang="fr-F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84C9355-C18E-4DD0-8C44-4DA7658ED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0118" y="409852"/>
            <a:ext cx="201185" cy="231668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82E100F9-BB39-40B4-A8CF-810BBE325079}"/>
              </a:ext>
            </a:extLst>
          </p:cNvPr>
          <p:cNvSpPr txBox="1"/>
          <p:nvPr/>
        </p:nvSpPr>
        <p:spPr>
          <a:xfrm>
            <a:off x="3916537" y="1313519"/>
            <a:ext cx="2410979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sz="1400" dirty="0"/>
              <a:t>Bla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endParaRPr lang="fr-FR" sz="1400" dirty="0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69D0F620-0D3D-49BD-BC1E-50B5BCBFEC2F}"/>
              </a:ext>
            </a:extLst>
          </p:cNvPr>
          <p:cNvSpPr/>
          <p:nvPr/>
        </p:nvSpPr>
        <p:spPr>
          <a:xfrm>
            <a:off x="3880103" y="5604504"/>
            <a:ext cx="4550665" cy="1058746"/>
          </a:xfrm>
          <a:prstGeom prst="roundRect">
            <a:avLst/>
          </a:prstGeom>
          <a:solidFill>
            <a:srgbClr val="841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/>
              <a:t>Partenaire:                    		                 Contact</a:t>
            </a:r>
          </a:p>
          <a:p>
            <a:r>
              <a:rPr lang="fr-FR" sz="1200" dirty="0"/>
              <a:t>                                 </a:t>
            </a:r>
          </a:p>
          <a:p>
            <a:endParaRPr lang="fr-FR" sz="1200" dirty="0"/>
          </a:p>
          <a:p>
            <a:endParaRPr lang="fr-FR" sz="1200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40719CB1-F9E7-4148-A401-1B15EFC17C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960" y="6230638"/>
            <a:ext cx="1173632" cy="18654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3819FB2-BE2D-4E1C-B951-14DF3693D5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91082" y="999866"/>
            <a:ext cx="388743" cy="388743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ED1C070C-214E-4EE4-A61B-8FFC4E327C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2055" y="1534037"/>
            <a:ext cx="2239277" cy="329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764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8086F12-98E6-4D2B-8643-D24B2460F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15DCB4-E334-41D0-AB7B-84D9F5E7DD6F}"/>
              </a:ext>
            </a:extLst>
          </p:cNvPr>
          <p:cNvSpPr/>
          <p:nvPr/>
        </p:nvSpPr>
        <p:spPr>
          <a:xfrm>
            <a:off x="3886200" y="301752"/>
            <a:ext cx="4425696" cy="6318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1712810B-1476-449E-9614-31A7EBE27BF2}"/>
              </a:ext>
            </a:extLst>
          </p:cNvPr>
          <p:cNvSpPr/>
          <p:nvPr/>
        </p:nvSpPr>
        <p:spPr>
          <a:xfrm>
            <a:off x="3886200" y="301752"/>
            <a:ext cx="4425695" cy="447869"/>
          </a:xfrm>
          <a:prstGeom prst="roundRect">
            <a:avLst/>
          </a:prstGeom>
          <a:solidFill>
            <a:srgbClr val="841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84C9355-C18E-4DD0-8C44-4DA7658ED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0118" y="409852"/>
            <a:ext cx="201185" cy="231668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82E100F9-BB39-40B4-A8CF-810BBE325079}"/>
              </a:ext>
            </a:extLst>
          </p:cNvPr>
          <p:cNvSpPr txBox="1"/>
          <p:nvPr/>
        </p:nvSpPr>
        <p:spPr>
          <a:xfrm>
            <a:off x="3880103" y="1638854"/>
            <a:ext cx="2410979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sz="1400" dirty="0"/>
              <a:t>Bla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endParaRPr lang="fr-FR" sz="1400" dirty="0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69D0F620-0D3D-49BD-BC1E-50B5BCBFEC2F}"/>
              </a:ext>
            </a:extLst>
          </p:cNvPr>
          <p:cNvSpPr/>
          <p:nvPr/>
        </p:nvSpPr>
        <p:spPr>
          <a:xfrm>
            <a:off x="3880103" y="5604504"/>
            <a:ext cx="4550665" cy="1058746"/>
          </a:xfrm>
          <a:prstGeom prst="roundRect">
            <a:avLst/>
          </a:prstGeom>
          <a:solidFill>
            <a:srgbClr val="841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/>
              <a:t>Partenaire:                    		                 Contact</a:t>
            </a:r>
          </a:p>
          <a:p>
            <a:r>
              <a:rPr lang="fr-FR" sz="1200" dirty="0"/>
              <a:t>                                 </a:t>
            </a:r>
          </a:p>
          <a:p>
            <a:endParaRPr lang="fr-FR" sz="1200" dirty="0"/>
          </a:p>
          <a:p>
            <a:endParaRPr lang="fr-FR" sz="1200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40719CB1-F9E7-4148-A401-1B15EFC17C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960" y="6230638"/>
            <a:ext cx="1173632" cy="18654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21389F5A-AE07-4DD6-B663-2B4D0F55E7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3657" y="1088504"/>
            <a:ext cx="603556" cy="18289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EAA7C8D6-647D-41C3-A655-17D130B4B8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090" y="1994160"/>
            <a:ext cx="1844798" cy="267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653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8086F12-98E6-4D2B-8643-D24B2460F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15DCB4-E334-41D0-AB7B-84D9F5E7DD6F}"/>
              </a:ext>
            </a:extLst>
          </p:cNvPr>
          <p:cNvSpPr/>
          <p:nvPr/>
        </p:nvSpPr>
        <p:spPr>
          <a:xfrm>
            <a:off x="3886200" y="301752"/>
            <a:ext cx="4425696" cy="6318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1712810B-1476-449E-9614-31A7EBE27BF2}"/>
              </a:ext>
            </a:extLst>
          </p:cNvPr>
          <p:cNvSpPr/>
          <p:nvPr/>
        </p:nvSpPr>
        <p:spPr>
          <a:xfrm>
            <a:off x="3886200" y="301752"/>
            <a:ext cx="4425695" cy="447869"/>
          </a:xfrm>
          <a:prstGeom prst="roundRect">
            <a:avLst/>
          </a:prstGeom>
          <a:solidFill>
            <a:srgbClr val="841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84C9355-C18E-4DD0-8C44-4DA7658ED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0118" y="409852"/>
            <a:ext cx="201185" cy="231668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F05F58FB-F4BC-4F5E-86F3-023872A4DF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5435" y="4272852"/>
            <a:ext cx="2114845" cy="1914792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AA408599-5375-4D95-A02A-35B44945B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1206" y="4272852"/>
            <a:ext cx="2114845" cy="1914792"/>
          </a:xfrm>
          <a:prstGeom prst="rect">
            <a:avLst/>
          </a:prstGeom>
        </p:spPr>
      </p:pic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69D0F620-0D3D-49BD-BC1E-50B5BCBFEC2F}"/>
              </a:ext>
            </a:extLst>
          </p:cNvPr>
          <p:cNvSpPr/>
          <p:nvPr/>
        </p:nvSpPr>
        <p:spPr>
          <a:xfrm>
            <a:off x="3880103" y="5604504"/>
            <a:ext cx="4550665" cy="1058746"/>
          </a:xfrm>
          <a:prstGeom prst="roundRect">
            <a:avLst/>
          </a:prstGeom>
          <a:solidFill>
            <a:srgbClr val="841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/>
              <a:t>Partenaire:                    		                 Contact</a:t>
            </a:r>
          </a:p>
          <a:p>
            <a:r>
              <a:rPr lang="fr-FR" sz="1200" dirty="0"/>
              <a:t>                                 </a:t>
            </a:r>
          </a:p>
          <a:p>
            <a:endParaRPr lang="fr-FR" sz="1200" dirty="0"/>
          </a:p>
          <a:p>
            <a:endParaRPr lang="fr-FR" sz="1200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40719CB1-F9E7-4148-A401-1B15EFC17C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960" y="6230638"/>
            <a:ext cx="1173632" cy="18654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130F5191-8CC7-4134-8ED6-BC5890FB36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324" y="1267479"/>
            <a:ext cx="655351" cy="29108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EACADA76-72E0-41F2-947D-D3A6C75AD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8140" y="1852180"/>
            <a:ext cx="2114845" cy="1914792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C1B955EF-C65F-48CF-9712-3E611DE31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018" y="1844856"/>
            <a:ext cx="2114845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427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8086F12-98E6-4D2B-8643-D24B2460F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15DCB4-E334-41D0-AB7B-84D9F5E7DD6F}"/>
              </a:ext>
            </a:extLst>
          </p:cNvPr>
          <p:cNvSpPr/>
          <p:nvPr/>
        </p:nvSpPr>
        <p:spPr>
          <a:xfrm>
            <a:off x="3886200" y="301752"/>
            <a:ext cx="4425696" cy="6318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1712810B-1476-449E-9614-31A7EBE27BF2}"/>
              </a:ext>
            </a:extLst>
          </p:cNvPr>
          <p:cNvSpPr/>
          <p:nvPr/>
        </p:nvSpPr>
        <p:spPr>
          <a:xfrm>
            <a:off x="3886200" y="301752"/>
            <a:ext cx="4425695" cy="447869"/>
          </a:xfrm>
          <a:prstGeom prst="roundRect">
            <a:avLst/>
          </a:prstGeom>
          <a:solidFill>
            <a:srgbClr val="841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84C9355-C18E-4DD0-8C44-4DA7658ED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0118" y="409852"/>
            <a:ext cx="201185" cy="231668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B3A7A4C4-DAFD-44BA-8899-3DD0C6A754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400"/>
          <a:stretch/>
        </p:blipFill>
        <p:spPr>
          <a:xfrm>
            <a:off x="4072575" y="5118325"/>
            <a:ext cx="1699387" cy="78869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72B2931F-3DE2-408D-8377-F7A4F9E414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400"/>
          <a:stretch/>
        </p:blipFill>
        <p:spPr>
          <a:xfrm>
            <a:off x="6309932" y="5118325"/>
            <a:ext cx="1699387" cy="78869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69D0F620-0D3D-49BD-BC1E-50B5BCBFEC2F}"/>
              </a:ext>
            </a:extLst>
          </p:cNvPr>
          <p:cNvSpPr/>
          <p:nvPr/>
        </p:nvSpPr>
        <p:spPr>
          <a:xfrm>
            <a:off x="3880103" y="5604504"/>
            <a:ext cx="4550665" cy="1058746"/>
          </a:xfrm>
          <a:prstGeom prst="roundRect">
            <a:avLst/>
          </a:prstGeom>
          <a:solidFill>
            <a:srgbClr val="841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/>
              <a:t>Partenaire:                    		                 Contact</a:t>
            </a:r>
          </a:p>
          <a:p>
            <a:r>
              <a:rPr lang="fr-FR" sz="1200" dirty="0"/>
              <a:t>                                 </a:t>
            </a:r>
          </a:p>
          <a:p>
            <a:endParaRPr lang="fr-FR" sz="1200" dirty="0"/>
          </a:p>
          <a:p>
            <a:endParaRPr lang="fr-FR" sz="1200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40719CB1-F9E7-4148-A401-1B15EFC17C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960" y="6230638"/>
            <a:ext cx="1173632" cy="18654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D9BA9E1A-9C2C-4810-9EF9-78D76FA9AB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057" y="1129019"/>
            <a:ext cx="1133856" cy="40526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FDA4FD38-D779-436D-8D6F-7AB15CB725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576" y="1836036"/>
            <a:ext cx="1699387" cy="249592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0344C275-987A-4C4C-8EEE-FBC46F07E4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731" y="1836035"/>
            <a:ext cx="1699387" cy="249592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5491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8086F12-98E6-4D2B-8643-D24B2460F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15DCB4-E334-41D0-AB7B-84D9F5E7DD6F}"/>
              </a:ext>
            </a:extLst>
          </p:cNvPr>
          <p:cNvSpPr/>
          <p:nvPr/>
        </p:nvSpPr>
        <p:spPr>
          <a:xfrm>
            <a:off x="3886200" y="301752"/>
            <a:ext cx="4425696" cy="6318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1712810B-1476-449E-9614-31A7EBE27BF2}"/>
              </a:ext>
            </a:extLst>
          </p:cNvPr>
          <p:cNvSpPr/>
          <p:nvPr/>
        </p:nvSpPr>
        <p:spPr>
          <a:xfrm>
            <a:off x="3886200" y="301752"/>
            <a:ext cx="4425695" cy="447869"/>
          </a:xfrm>
          <a:prstGeom prst="roundRect">
            <a:avLst/>
          </a:prstGeom>
          <a:solidFill>
            <a:srgbClr val="841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84C9355-C18E-4DD0-8C44-4DA7658ED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0118" y="409852"/>
            <a:ext cx="201185" cy="231668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EAB3C72F-EA8D-4DD4-B3C2-F80D615D54EF}"/>
              </a:ext>
            </a:extLst>
          </p:cNvPr>
          <p:cNvSpPr txBox="1"/>
          <p:nvPr/>
        </p:nvSpPr>
        <p:spPr>
          <a:xfrm>
            <a:off x="4361688" y="2057400"/>
            <a:ext cx="364843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2">
                    <a:lumMod val="75000"/>
                  </a:schemeClr>
                </a:solidFill>
              </a:rPr>
              <a:t>Nom Prénom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B4A7D03-B8B7-4554-8CD0-B2F24910D1B9}"/>
              </a:ext>
            </a:extLst>
          </p:cNvPr>
          <p:cNvSpPr txBox="1"/>
          <p:nvPr/>
        </p:nvSpPr>
        <p:spPr>
          <a:xfrm>
            <a:off x="4361688" y="2574324"/>
            <a:ext cx="364843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2">
                    <a:lumMod val="75000"/>
                  </a:schemeClr>
                </a:solidFill>
              </a:rPr>
              <a:t>Email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1FB0443-3FA1-4FF4-929C-B8F66F9E1746}"/>
              </a:ext>
            </a:extLst>
          </p:cNvPr>
          <p:cNvSpPr txBox="1"/>
          <p:nvPr/>
        </p:nvSpPr>
        <p:spPr>
          <a:xfrm>
            <a:off x="4361688" y="3101600"/>
            <a:ext cx="364843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2">
                    <a:lumMod val="75000"/>
                  </a:schemeClr>
                </a:solidFill>
              </a:rPr>
              <a:t>Message</a:t>
            </a:r>
          </a:p>
          <a:p>
            <a:endParaRPr lang="fr-FR" sz="1200" dirty="0">
              <a:solidFill>
                <a:schemeClr val="bg2">
                  <a:lumMod val="75000"/>
                </a:schemeClr>
              </a:solidFill>
            </a:endParaRPr>
          </a:p>
          <a:p>
            <a:endParaRPr lang="fr-FR" sz="1200" dirty="0">
              <a:solidFill>
                <a:schemeClr val="bg2">
                  <a:lumMod val="75000"/>
                </a:schemeClr>
              </a:solidFill>
            </a:endParaRPr>
          </a:p>
          <a:p>
            <a:endParaRPr lang="fr-FR" sz="1200" dirty="0">
              <a:solidFill>
                <a:schemeClr val="bg2">
                  <a:lumMod val="75000"/>
                </a:schemeClr>
              </a:solidFill>
            </a:endParaRPr>
          </a:p>
          <a:p>
            <a:endParaRPr lang="fr-FR" sz="1200" dirty="0">
              <a:solidFill>
                <a:schemeClr val="bg2">
                  <a:lumMod val="75000"/>
                </a:schemeClr>
              </a:solidFill>
            </a:endParaRPr>
          </a:p>
          <a:p>
            <a:endParaRPr lang="fr-FR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379C1CDA-9A53-43D0-8652-3D07C32ACDF5}"/>
              </a:ext>
            </a:extLst>
          </p:cNvPr>
          <p:cNvSpPr/>
          <p:nvPr/>
        </p:nvSpPr>
        <p:spPr>
          <a:xfrm>
            <a:off x="7174243" y="4552206"/>
            <a:ext cx="835875" cy="276999"/>
          </a:xfrm>
          <a:prstGeom prst="roundRect">
            <a:avLst/>
          </a:prstGeom>
          <a:solidFill>
            <a:srgbClr val="841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Envoyer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6839873-43AF-4112-B1D2-D0FEE039C745}"/>
              </a:ext>
            </a:extLst>
          </p:cNvPr>
          <p:cNvSpPr txBox="1"/>
          <p:nvPr/>
        </p:nvSpPr>
        <p:spPr>
          <a:xfrm>
            <a:off x="5263776" y="1378264"/>
            <a:ext cx="166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Contact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2321861-EAD9-4B4D-85BA-50295216E3DC}"/>
              </a:ext>
            </a:extLst>
          </p:cNvPr>
          <p:cNvSpPr/>
          <p:nvPr/>
        </p:nvSpPr>
        <p:spPr>
          <a:xfrm>
            <a:off x="3880103" y="5604504"/>
            <a:ext cx="4550665" cy="1058746"/>
          </a:xfrm>
          <a:prstGeom prst="roundRect">
            <a:avLst/>
          </a:prstGeom>
          <a:solidFill>
            <a:srgbClr val="841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/>
              <a:t>Partenaire:                    		                 Contact</a:t>
            </a:r>
          </a:p>
          <a:p>
            <a:r>
              <a:rPr lang="fr-FR" sz="1200" dirty="0"/>
              <a:t>                                 </a:t>
            </a:r>
          </a:p>
          <a:p>
            <a:endParaRPr lang="fr-FR" sz="1200" dirty="0"/>
          </a:p>
          <a:p>
            <a:endParaRPr lang="fr-FR" sz="1200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79FEB07C-5662-49EB-99BF-F5DA2F054F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960" y="6230638"/>
            <a:ext cx="1173632" cy="18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506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714A9ED9-D078-4786-90FE-CFD07EFDA6A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607984" y="694128"/>
            <a:ext cx="8245698" cy="5495622"/>
            <a:chOff x="595683" y="1261242"/>
            <a:chExt cx="6668462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B7E0423A-1F19-4366-8592-1EF681277B0F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3" y="1684951"/>
              <a:ext cx="6668462" cy="392883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1AE4398-0AC0-4469-BE0E-4DAE8B651A31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3" y="1261242"/>
              <a:ext cx="6668462" cy="42536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25E6EC3-7C0C-41F3-A370-D58AAA73355E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71766" y="1504830"/>
              <a:ext cx="120681" cy="8926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7A3C875-81E2-4C0D-B294-37ABB2B7F567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93599" y="1317670"/>
              <a:ext cx="79598" cy="75438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E23E5A9-C532-4CCD-B6D0-CE0F55A4FDC3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325889" y="1455317"/>
              <a:ext cx="5674177" cy="1882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C4963C80-D870-46E9-B7BB-747AB87BDF93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87452" y="1496656"/>
              <a:ext cx="75747" cy="105613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>
              <a:extLst>
                <a:ext uri="{FF2B5EF4-FFF2-40B4-BE49-F238E27FC236}">
                  <a16:creationId xmlns:a16="http://schemas.microsoft.com/office/drawing/2014/main" id="{C39CECEE-755C-4FB6-91D9-5D5869448277}"/>
                </a:ext>
              </a:extLst>
            </p:cNvPr>
            <p:cNvGrpSpPr/>
            <p:nvPr/>
          </p:nvGrpSpPr>
          <p:grpSpPr>
            <a:xfrm>
              <a:off x="697512" y="1480941"/>
              <a:ext cx="518673" cy="137046"/>
              <a:chOff x="697512" y="1480941"/>
              <a:chExt cx="518673" cy="137046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C49C51BD-F163-4CCD-BADD-12F5F647ADA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97512" y="1501687"/>
                <a:ext cx="123249" cy="9555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536251A0-6FDE-424E-AFE3-461E160B35A3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92656" y="1501687"/>
                <a:ext cx="123249" cy="9555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D838AE5C-BEDF-439C-A557-0C1D03F56E6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87801" y="1480941"/>
                <a:ext cx="128384" cy="137046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C6B0788F-E791-425E-944D-D9A952BFF649}"/>
              </a:ext>
            </a:extLst>
          </p:cNvPr>
          <p:cNvSpPr/>
          <p:nvPr/>
        </p:nvSpPr>
        <p:spPr>
          <a:xfrm>
            <a:off x="1607984" y="1216174"/>
            <a:ext cx="8245697" cy="450434"/>
          </a:xfrm>
          <a:prstGeom prst="rect">
            <a:avLst/>
          </a:prstGeom>
          <a:solidFill>
            <a:srgbClr val="841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400" dirty="0"/>
              <a:t> Bibliographie       GTA V	    </a:t>
            </a:r>
            <a:r>
              <a:rPr lang="fr-FR" sz="1400" dirty="0" err="1"/>
              <a:t>Youtube</a:t>
            </a:r>
            <a:r>
              <a:rPr lang="fr-FR" sz="1400" dirty="0"/>
              <a:t>	  Instagram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FBB8BB-55C4-4B88-913C-07DD5147E1B8}"/>
              </a:ext>
            </a:extLst>
          </p:cNvPr>
          <p:cNvSpPr/>
          <p:nvPr/>
        </p:nvSpPr>
        <p:spPr>
          <a:xfrm>
            <a:off x="1607984" y="5126287"/>
            <a:ext cx="8245697" cy="1058746"/>
          </a:xfrm>
          <a:prstGeom prst="rect">
            <a:avLst/>
          </a:prstGeom>
          <a:solidFill>
            <a:srgbClr val="841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   Partenaire:						              Contact: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1E0F4737-98CD-4F0C-86E7-1BDA8974A99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433" y="5806144"/>
            <a:ext cx="1173632" cy="18654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9E7D0D7-DCCD-4ADD-901B-4A421BD622E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433" y="2183865"/>
            <a:ext cx="1844798" cy="267492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4A623F2-29E9-438F-951A-E59C956C7E97}"/>
              </a:ext>
            </a:extLst>
          </p:cNvPr>
          <p:cNvSpPr/>
          <p:nvPr/>
        </p:nvSpPr>
        <p:spPr>
          <a:xfrm>
            <a:off x="4525342" y="1413377"/>
            <a:ext cx="2410979" cy="8892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Bienvenue</a:t>
            </a:r>
            <a:r>
              <a:rPr lang="fr-FR" dirty="0">
                <a:ln>
                  <a:solidFill>
                    <a:schemeClr val="tx1"/>
                  </a:solidFill>
                </a:ln>
                <a:noFill/>
              </a:rPr>
              <a:t> </a:t>
            </a:r>
            <a:endParaRPr lang="fr-F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CFE2D2B-DFD1-4C66-A49A-E5147AFD8BA8}"/>
              </a:ext>
            </a:extLst>
          </p:cNvPr>
          <p:cNvSpPr txBox="1"/>
          <p:nvPr/>
        </p:nvSpPr>
        <p:spPr>
          <a:xfrm>
            <a:off x="1646215" y="1263901"/>
            <a:ext cx="138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Areliann</a:t>
            </a:r>
          </a:p>
        </p:txBody>
      </p:sp>
    </p:spTree>
    <p:extLst>
      <p:ext uri="{BB962C8B-B14F-4D97-AF65-F5344CB8AC3E}">
        <p14:creationId xmlns:p14="http://schemas.microsoft.com/office/powerpoint/2010/main" val="3274340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714A9ED9-D078-4786-90FE-CFD07EFDA6A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607984" y="694128"/>
            <a:ext cx="8245698" cy="5495622"/>
            <a:chOff x="595683" y="1261242"/>
            <a:chExt cx="6668462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B7E0423A-1F19-4366-8592-1EF681277B0F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3" y="1684951"/>
              <a:ext cx="6668462" cy="392883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1AE4398-0AC0-4469-BE0E-4DAE8B651A31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3" y="1261242"/>
              <a:ext cx="6668462" cy="42536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25E6EC3-7C0C-41F3-A370-D58AAA73355E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71766" y="1504830"/>
              <a:ext cx="120681" cy="8926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7A3C875-81E2-4C0D-B294-37ABB2B7F567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93599" y="1317670"/>
              <a:ext cx="79598" cy="75438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E23E5A9-C532-4CCD-B6D0-CE0F55A4FDC3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325889" y="1455317"/>
              <a:ext cx="5674177" cy="1882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C4963C80-D870-46E9-B7BB-747AB87BDF93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87452" y="1496656"/>
              <a:ext cx="75747" cy="105613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>
              <a:extLst>
                <a:ext uri="{FF2B5EF4-FFF2-40B4-BE49-F238E27FC236}">
                  <a16:creationId xmlns:a16="http://schemas.microsoft.com/office/drawing/2014/main" id="{C39CECEE-755C-4FB6-91D9-5D5869448277}"/>
                </a:ext>
              </a:extLst>
            </p:cNvPr>
            <p:cNvGrpSpPr/>
            <p:nvPr/>
          </p:nvGrpSpPr>
          <p:grpSpPr>
            <a:xfrm>
              <a:off x="697512" y="1480941"/>
              <a:ext cx="518673" cy="137046"/>
              <a:chOff x="697512" y="1480941"/>
              <a:chExt cx="518673" cy="137046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C49C51BD-F163-4CCD-BADD-12F5F647ADA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97512" y="1501687"/>
                <a:ext cx="123249" cy="9555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536251A0-6FDE-424E-AFE3-461E160B35A3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92656" y="1501687"/>
                <a:ext cx="123249" cy="9555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D838AE5C-BEDF-439C-A557-0C1D03F56E6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87801" y="1480941"/>
                <a:ext cx="128384" cy="137046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C6B0788F-E791-425E-944D-D9A952BFF649}"/>
              </a:ext>
            </a:extLst>
          </p:cNvPr>
          <p:cNvSpPr/>
          <p:nvPr/>
        </p:nvSpPr>
        <p:spPr>
          <a:xfrm>
            <a:off x="1607984" y="1216174"/>
            <a:ext cx="8245697" cy="450434"/>
          </a:xfrm>
          <a:prstGeom prst="rect">
            <a:avLst/>
          </a:prstGeom>
          <a:solidFill>
            <a:srgbClr val="841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400" dirty="0"/>
              <a:t> Bibliographie       GTA V	    </a:t>
            </a:r>
            <a:r>
              <a:rPr lang="fr-FR" sz="1400" dirty="0" err="1"/>
              <a:t>Youtube</a:t>
            </a:r>
            <a:r>
              <a:rPr lang="fr-FR" sz="1400" dirty="0"/>
              <a:t>	  Instagram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FBB8BB-55C4-4B88-913C-07DD5147E1B8}"/>
              </a:ext>
            </a:extLst>
          </p:cNvPr>
          <p:cNvSpPr/>
          <p:nvPr/>
        </p:nvSpPr>
        <p:spPr>
          <a:xfrm>
            <a:off x="1607984" y="5126287"/>
            <a:ext cx="8245697" cy="1058746"/>
          </a:xfrm>
          <a:prstGeom prst="rect">
            <a:avLst/>
          </a:prstGeom>
          <a:solidFill>
            <a:srgbClr val="841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   Partenaire:						              Contact: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1E0F4737-98CD-4F0C-86E7-1BDA8974A99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433" y="5806144"/>
            <a:ext cx="1173632" cy="18654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4A623F2-29E9-438F-951A-E59C956C7E97}"/>
              </a:ext>
            </a:extLst>
          </p:cNvPr>
          <p:cNvSpPr/>
          <p:nvPr/>
        </p:nvSpPr>
        <p:spPr>
          <a:xfrm>
            <a:off x="4525342" y="1413377"/>
            <a:ext cx="2410979" cy="8892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Bibliographie</a:t>
            </a:r>
            <a:r>
              <a:rPr lang="fr-FR" dirty="0">
                <a:ln>
                  <a:solidFill>
                    <a:schemeClr val="tx1"/>
                  </a:solidFill>
                </a:ln>
                <a:noFill/>
              </a:rPr>
              <a:t> </a:t>
            </a:r>
            <a:endParaRPr lang="fr-F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CFE2D2B-DFD1-4C66-A49A-E5147AFD8BA8}"/>
              </a:ext>
            </a:extLst>
          </p:cNvPr>
          <p:cNvSpPr txBox="1"/>
          <p:nvPr/>
        </p:nvSpPr>
        <p:spPr>
          <a:xfrm>
            <a:off x="1646215" y="1263901"/>
            <a:ext cx="138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Areliann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EFF3DC5-F757-4042-89AD-6002C9973E31}"/>
              </a:ext>
            </a:extLst>
          </p:cNvPr>
          <p:cNvSpPr txBox="1"/>
          <p:nvPr/>
        </p:nvSpPr>
        <p:spPr>
          <a:xfrm>
            <a:off x="2338318" y="2302610"/>
            <a:ext cx="315203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sz="1400" dirty="0"/>
              <a:t>Bla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endParaRPr lang="fr-FR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C2DA7E-A7C1-447C-BBAA-9969A5998B89}"/>
              </a:ext>
            </a:extLst>
          </p:cNvPr>
          <p:cNvSpPr/>
          <p:nvPr/>
        </p:nvSpPr>
        <p:spPr>
          <a:xfrm>
            <a:off x="6638544" y="2497991"/>
            <a:ext cx="1856223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424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714A9ED9-D078-4786-90FE-CFD07EFDA6A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607984" y="694128"/>
            <a:ext cx="8245698" cy="5495622"/>
            <a:chOff x="595683" y="1261242"/>
            <a:chExt cx="6668462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B7E0423A-1F19-4366-8592-1EF681277B0F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3" y="1684951"/>
              <a:ext cx="6668462" cy="392883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1AE4398-0AC0-4469-BE0E-4DAE8B651A31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3" y="1261242"/>
              <a:ext cx="6668462" cy="42536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25E6EC3-7C0C-41F3-A370-D58AAA73355E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71766" y="1504830"/>
              <a:ext cx="120681" cy="8926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7A3C875-81E2-4C0D-B294-37ABB2B7F567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93599" y="1317670"/>
              <a:ext cx="79598" cy="75438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E23E5A9-C532-4CCD-B6D0-CE0F55A4FDC3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325889" y="1455317"/>
              <a:ext cx="5674177" cy="1882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C4963C80-D870-46E9-B7BB-747AB87BDF93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87452" y="1496656"/>
              <a:ext cx="75747" cy="105613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>
              <a:extLst>
                <a:ext uri="{FF2B5EF4-FFF2-40B4-BE49-F238E27FC236}">
                  <a16:creationId xmlns:a16="http://schemas.microsoft.com/office/drawing/2014/main" id="{C39CECEE-755C-4FB6-91D9-5D5869448277}"/>
                </a:ext>
              </a:extLst>
            </p:cNvPr>
            <p:cNvGrpSpPr/>
            <p:nvPr/>
          </p:nvGrpSpPr>
          <p:grpSpPr>
            <a:xfrm>
              <a:off x="697512" y="1480941"/>
              <a:ext cx="518673" cy="137046"/>
              <a:chOff x="697512" y="1480941"/>
              <a:chExt cx="518673" cy="137046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C49C51BD-F163-4CCD-BADD-12F5F647ADA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97512" y="1501687"/>
                <a:ext cx="123249" cy="9555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536251A0-6FDE-424E-AFE3-461E160B35A3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92656" y="1501687"/>
                <a:ext cx="123249" cy="9555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D838AE5C-BEDF-439C-A557-0C1D03F56E6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87801" y="1480941"/>
                <a:ext cx="128384" cy="137046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C6B0788F-E791-425E-944D-D9A952BFF649}"/>
              </a:ext>
            </a:extLst>
          </p:cNvPr>
          <p:cNvSpPr/>
          <p:nvPr/>
        </p:nvSpPr>
        <p:spPr>
          <a:xfrm>
            <a:off x="1607984" y="1216174"/>
            <a:ext cx="8245697" cy="450434"/>
          </a:xfrm>
          <a:prstGeom prst="rect">
            <a:avLst/>
          </a:prstGeom>
          <a:solidFill>
            <a:srgbClr val="841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400" dirty="0"/>
              <a:t> Bibliographie       GTA V	    </a:t>
            </a:r>
            <a:r>
              <a:rPr lang="fr-FR" sz="1400" dirty="0" err="1"/>
              <a:t>Youtube</a:t>
            </a:r>
            <a:r>
              <a:rPr lang="fr-FR" sz="1400" dirty="0"/>
              <a:t>	  Instagram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FBB8BB-55C4-4B88-913C-07DD5147E1B8}"/>
              </a:ext>
            </a:extLst>
          </p:cNvPr>
          <p:cNvSpPr/>
          <p:nvPr/>
        </p:nvSpPr>
        <p:spPr>
          <a:xfrm>
            <a:off x="1607984" y="5126287"/>
            <a:ext cx="8245697" cy="1058746"/>
          </a:xfrm>
          <a:prstGeom prst="rect">
            <a:avLst/>
          </a:prstGeom>
          <a:solidFill>
            <a:srgbClr val="841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   Partenaire:						              Contact: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1E0F4737-98CD-4F0C-86E7-1BDA8974A99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433" y="5806144"/>
            <a:ext cx="1173632" cy="18654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4A623F2-29E9-438F-951A-E59C956C7E97}"/>
              </a:ext>
            </a:extLst>
          </p:cNvPr>
          <p:cNvSpPr/>
          <p:nvPr/>
        </p:nvSpPr>
        <p:spPr>
          <a:xfrm>
            <a:off x="4525342" y="1413377"/>
            <a:ext cx="2410979" cy="8892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GTA</a:t>
            </a:r>
            <a:r>
              <a:rPr lang="fr-FR" dirty="0">
                <a:ln>
                  <a:solidFill>
                    <a:schemeClr val="tx1"/>
                  </a:solidFill>
                </a:ln>
                <a:noFill/>
              </a:rPr>
              <a:t> </a:t>
            </a:r>
            <a:endParaRPr lang="fr-F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CFE2D2B-DFD1-4C66-A49A-E5147AFD8BA8}"/>
              </a:ext>
            </a:extLst>
          </p:cNvPr>
          <p:cNvSpPr txBox="1"/>
          <p:nvPr/>
        </p:nvSpPr>
        <p:spPr>
          <a:xfrm>
            <a:off x="1646215" y="1263901"/>
            <a:ext cx="138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Areliann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EFF3DC5-F757-4042-89AD-6002C9973E31}"/>
              </a:ext>
            </a:extLst>
          </p:cNvPr>
          <p:cNvSpPr txBox="1"/>
          <p:nvPr/>
        </p:nvSpPr>
        <p:spPr>
          <a:xfrm>
            <a:off x="2338318" y="2302610"/>
            <a:ext cx="315203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sz="1400" dirty="0"/>
              <a:t>Bla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endParaRPr lang="fr-FR" sz="1400" dirty="0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EF810DA0-6261-4489-A610-598676F31E3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01628" y="1695123"/>
            <a:ext cx="388743" cy="388743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9FF05714-352E-473B-B187-C109B1E98DB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36321" y="2284706"/>
            <a:ext cx="2306971" cy="257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369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714A9ED9-D078-4786-90FE-CFD07EFDA6A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607984" y="694128"/>
            <a:ext cx="8245698" cy="5495622"/>
            <a:chOff x="595683" y="1261242"/>
            <a:chExt cx="6668462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B7E0423A-1F19-4366-8592-1EF681277B0F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3" y="1684951"/>
              <a:ext cx="6668462" cy="392883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1AE4398-0AC0-4469-BE0E-4DAE8B651A31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3" y="1261242"/>
              <a:ext cx="6668462" cy="42536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25E6EC3-7C0C-41F3-A370-D58AAA73355E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71766" y="1504830"/>
              <a:ext cx="120681" cy="8926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7A3C875-81E2-4C0D-B294-37ABB2B7F567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93599" y="1317670"/>
              <a:ext cx="79598" cy="75438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E23E5A9-C532-4CCD-B6D0-CE0F55A4FDC3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325889" y="1455317"/>
              <a:ext cx="5674177" cy="1882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C4963C80-D870-46E9-B7BB-747AB87BDF93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87452" y="1496656"/>
              <a:ext cx="75747" cy="105613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>
              <a:extLst>
                <a:ext uri="{FF2B5EF4-FFF2-40B4-BE49-F238E27FC236}">
                  <a16:creationId xmlns:a16="http://schemas.microsoft.com/office/drawing/2014/main" id="{C39CECEE-755C-4FB6-91D9-5D5869448277}"/>
                </a:ext>
              </a:extLst>
            </p:cNvPr>
            <p:cNvGrpSpPr/>
            <p:nvPr/>
          </p:nvGrpSpPr>
          <p:grpSpPr>
            <a:xfrm>
              <a:off x="697512" y="1480941"/>
              <a:ext cx="518673" cy="137046"/>
              <a:chOff x="697512" y="1480941"/>
              <a:chExt cx="518673" cy="137046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C49C51BD-F163-4CCD-BADD-12F5F647ADA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97512" y="1501687"/>
                <a:ext cx="123249" cy="9555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536251A0-6FDE-424E-AFE3-461E160B35A3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92656" y="1501687"/>
                <a:ext cx="123249" cy="9555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D838AE5C-BEDF-439C-A557-0C1D03F56E6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87801" y="1480941"/>
                <a:ext cx="128384" cy="137046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C6B0788F-E791-425E-944D-D9A952BFF649}"/>
              </a:ext>
            </a:extLst>
          </p:cNvPr>
          <p:cNvSpPr/>
          <p:nvPr/>
        </p:nvSpPr>
        <p:spPr>
          <a:xfrm>
            <a:off x="1607984" y="1216174"/>
            <a:ext cx="8245697" cy="450434"/>
          </a:xfrm>
          <a:prstGeom prst="rect">
            <a:avLst/>
          </a:prstGeom>
          <a:solidFill>
            <a:srgbClr val="841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400" dirty="0"/>
              <a:t> Bibliographie       GTA V	    </a:t>
            </a:r>
            <a:r>
              <a:rPr lang="fr-FR" sz="1400" dirty="0" err="1"/>
              <a:t>Youtube</a:t>
            </a:r>
            <a:r>
              <a:rPr lang="fr-FR" sz="1400" dirty="0"/>
              <a:t>	  Instagram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FBB8BB-55C4-4B88-913C-07DD5147E1B8}"/>
              </a:ext>
            </a:extLst>
          </p:cNvPr>
          <p:cNvSpPr/>
          <p:nvPr/>
        </p:nvSpPr>
        <p:spPr>
          <a:xfrm>
            <a:off x="1607984" y="5126287"/>
            <a:ext cx="8245697" cy="1058746"/>
          </a:xfrm>
          <a:prstGeom prst="rect">
            <a:avLst/>
          </a:prstGeom>
          <a:solidFill>
            <a:srgbClr val="841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   Partenaire:						              Contact: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1E0F4737-98CD-4F0C-86E7-1BDA8974A99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433" y="5806144"/>
            <a:ext cx="1173632" cy="186540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7CFE2D2B-DFD1-4C66-A49A-E5147AFD8BA8}"/>
              </a:ext>
            </a:extLst>
          </p:cNvPr>
          <p:cNvSpPr txBox="1"/>
          <p:nvPr/>
        </p:nvSpPr>
        <p:spPr>
          <a:xfrm>
            <a:off x="1646215" y="1263901"/>
            <a:ext cx="138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Areliann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EFF3DC5-F757-4042-89AD-6002C9973E31}"/>
              </a:ext>
            </a:extLst>
          </p:cNvPr>
          <p:cNvSpPr txBox="1"/>
          <p:nvPr/>
        </p:nvSpPr>
        <p:spPr>
          <a:xfrm>
            <a:off x="1975198" y="2319027"/>
            <a:ext cx="315203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sz="1400" dirty="0"/>
              <a:t>Bla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endParaRPr lang="fr-FR" sz="1400" dirty="0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70AB94C9-2C13-4E7C-859B-FADEF173B48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17243" y="1925382"/>
            <a:ext cx="603556" cy="182896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D4034830-CAD5-4228-A678-9F71FD4C530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841" y="2091200"/>
            <a:ext cx="1844798" cy="267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152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AF89505-63B7-4766-86E7-3BCF8D8A2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900" y="317500"/>
            <a:ext cx="4394200" cy="6223000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33953FA-F382-45BB-B1D2-EE69CA27247C}"/>
              </a:ext>
            </a:extLst>
          </p:cNvPr>
          <p:cNvSpPr/>
          <p:nvPr/>
        </p:nvSpPr>
        <p:spPr>
          <a:xfrm>
            <a:off x="4890509" y="889405"/>
            <a:ext cx="2410979" cy="447869"/>
          </a:xfrm>
          <a:prstGeom prst="roundRect">
            <a:avLst/>
          </a:prstGeom>
          <a:solidFill>
            <a:srgbClr val="841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igne Moins 7">
            <a:extLst>
              <a:ext uri="{FF2B5EF4-FFF2-40B4-BE49-F238E27FC236}">
                <a16:creationId xmlns:a16="http://schemas.microsoft.com/office/drawing/2014/main" id="{C8042C23-284C-46A1-A405-0A5021238543}"/>
              </a:ext>
            </a:extLst>
          </p:cNvPr>
          <p:cNvSpPr/>
          <p:nvPr/>
        </p:nvSpPr>
        <p:spPr>
          <a:xfrm>
            <a:off x="6953891" y="908889"/>
            <a:ext cx="244809" cy="179099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Signe Moins 8">
            <a:extLst>
              <a:ext uri="{FF2B5EF4-FFF2-40B4-BE49-F238E27FC236}">
                <a16:creationId xmlns:a16="http://schemas.microsoft.com/office/drawing/2014/main" id="{F5A43C2B-9556-4C7F-A137-47E3E8F8032B}"/>
              </a:ext>
            </a:extLst>
          </p:cNvPr>
          <p:cNvSpPr/>
          <p:nvPr/>
        </p:nvSpPr>
        <p:spPr>
          <a:xfrm>
            <a:off x="6953891" y="1087989"/>
            <a:ext cx="244809" cy="179099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Signe Moins 9">
            <a:extLst>
              <a:ext uri="{FF2B5EF4-FFF2-40B4-BE49-F238E27FC236}">
                <a16:creationId xmlns:a16="http://schemas.microsoft.com/office/drawing/2014/main" id="{3BF0F65B-8DE9-4117-83C1-CA63F5D9B5F5}"/>
              </a:ext>
            </a:extLst>
          </p:cNvPr>
          <p:cNvSpPr/>
          <p:nvPr/>
        </p:nvSpPr>
        <p:spPr>
          <a:xfrm>
            <a:off x="6949679" y="998439"/>
            <a:ext cx="244809" cy="179099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A926D-A53E-4011-976F-F9783576B207}"/>
              </a:ext>
            </a:extLst>
          </p:cNvPr>
          <p:cNvSpPr/>
          <p:nvPr/>
        </p:nvSpPr>
        <p:spPr>
          <a:xfrm>
            <a:off x="4890508" y="1331442"/>
            <a:ext cx="2410979" cy="3201256"/>
          </a:xfrm>
          <a:prstGeom prst="rect">
            <a:avLst/>
          </a:prstGeom>
          <a:solidFill>
            <a:srgbClr val="FDFE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992D8FF-2D53-456C-B699-F88250FF9B26}"/>
              </a:ext>
            </a:extLst>
          </p:cNvPr>
          <p:cNvSpPr txBox="1"/>
          <p:nvPr/>
        </p:nvSpPr>
        <p:spPr>
          <a:xfrm>
            <a:off x="4998781" y="1502119"/>
            <a:ext cx="241097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Biographie:</a:t>
            </a:r>
          </a:p>
          <a:p>
            <a:endParaRPr lang="fr-FR" dirty="0"/>
          </a:p>
          <a:p>
            <a:r>
              <a:rPr lang="fr-FR" sz="1400" dirty="0"/>
              <a:t>Bla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endParaRPr lang="fr-FR" sz="1400" dirty="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A85341E-E76F-4E13-909A-9F6F6DA1BB4D}"/>
              </a:ext>
            </a:extLst>
          </p:cNvPr>
          <p:cNvSpPr/>
          <p:nvPr/>
        </p:nvSpPr>
        <p:spPr>
          <a:xfrm>
            <a:off x="4890507" y="4974735"/>
            <a:ext cx="2410979" cy="1015752"/>
          </a:xfrm>
          <a:prstGeom prst="roundRect">
            <a:avLst/>
          </a:prstGeom>
          <a:solidFill>
            <a:srgbClr val="841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/>
              <a:t>Partenaire:                    Contact</a:t>
            </a:r>
          </a:p>
          <a:p>
            <a:r>
              <a:rPr lang="fr-FR" sz="1200" dirty="0"/>
              <a:t>                                 </a:t>
            </a:r>
          </a:p>
          <a:p>
            <a:endParaRPr lang="fr-FR" sz="1200" dirty="0"/>
          </a:p>
          <a:p>
            <a:endParaRPr lang="fr-FR" sz="1200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013D37E8-C8DE-454A-AA7C-602475E21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288" y="5482611"/>
            <a:ext cx="603559" cy="1810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E48274A-4705-4BAA-BF93-39CF39EF2724}"/>
              </a:ext>
            </a:extLst>
          </p:cNvPr>
          <p:cNvSpPr/>
          <p:nvPr/>
        </p:nvSpPr>
        <p:spPr>
          <a:xfrm>
            <a:off x="4890507" y="4454554"/>
            <a:ext cx="2410979" cy="586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D1BD0A6-0FB8-40C4-BDB7-DA5CAC9ACDB1}"/>
              </a:ext>
            </a:extLst>
          </p:cNvPr>
          <p:cNvSpPr txBox="1"/>
          <p:nvPr/>
        </p:nvSpPr>
        <p:spPr>
          <a:xfrm>
            <a:off x="4962844" y="4526078"/>
            <a:ext cx="2231644" cy="377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Photo ici</a:t>
            </a:r>
          </a:p>
        </p:txBody>
      </p:sp>
    </p:spTree>
    <p:extLst>
      <p:ext uri="{BB962C8B-B14F-4D97-AF65-F5344CB8AC3E}">
        <p14:creationId xmlns:p14="http://schemas.microsoft.com/office/powerpoint/2010/main" val="13920871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714A9ED9-D078-4786-90FE-CFD07EFDA6A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627221" y="689411"/>
            <a:ext cx="8245698" cy="5495622"/>
            <a:chOff x="595683" y="1261242"/>
            <a:chExt cx="6668462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B7E0423A-1F19-4366-8592-1EF681277B0F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3" y="1684951"/>
              <a:ext cx="6668462" cy="392883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1AE4398-0AC0-4469-BE0E-4DAE8B651A31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3" y="1261242"/>
              <a:ext cx="6668462" cy="42536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25E6EC3-7C0C-41F3-A370-D58AAA73355E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71766" y="1504830"/>
              <a:ext cx="120681" cy="8926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7A3C875-81E2-4C0D-B294-37ABB2B7F567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93599" y="1317670"/>
              <a:ext cx="79598" cy="75438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E23E5A9-C532-4CCD-B6D0-CE0F55A4FDC3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325889" y="1455317"/>
              <a:ext cx="5674177" cy="1882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C4963C80-D870-46E9-B7BB-747AB87BDF93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87452" y="1496656"/>
              <a:ext cx="75747" cy="105613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>
              <a:extLst>
                <a:ext uri="{FF2B5EF4-FFF2-40B4-BE49-F238E27FC236}">
                  <a16:creationId xmlns:a16="http://schemas.microsoft.com/office/drawing/2014/main" id="{C39CECEE-755C-4FB6-91D9-5D5869448277}"/>
                </a:ext>
              </a:extLst>
            </p:cNvPr>
            <p:cNvGrpSpPr/>
            <p:nvPr/>
          </p:nvGrpSpPr>
          <p:grpSpPr>
            <a:xfrm>
              <a:off x="697512" y="1480941"/>
              <a:ext cx="518673" cy="137046"/>
              <a:chOff x="697512" y="1480941"/>
              <a:chExt cx="518673" cy="137046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C49C51BD-F163-4CCD-BADD-12F5F647ADA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97512" y="1501687"/>
                <a:ext cx="123249" cy="9555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536251A0-6FDE-424E-AFE3-461E160B35A3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92656" y="1501687"/>
                <a:ext cx="123249" cy="9555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D838AE5C-BEDF-439C-A557-0C1D03F56E6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87801" y="1480941"/>
                <a:ext cx="128384" cy="137046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C6B0788F-E791-425E-944D-D9A952BFF649}"/>
              </a:ext>
            </a:extLst>
          </p:cNvPr>
          <p:cNvSpPr/>
          <p:nvPr/>
        </p:nvSpPr>
        <p:spPr>
          <a:xfrm>
            <a:off x="1607984" y="1216174"/>
            <a:ext cx="8245697" cy="450434"/>
          </a:xfrm>
          <a:prstGeom prst="rect">
            <a:avLst/>
          </a:prstGeom>
          <a:solidFill>
            <a:srgbClr val="841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400" dirty="0"/>
              <a:t> Bibliographie       GTA V	    </a:t>
            </a:r>
            <a:r>
              <a:rPr lang="fr-FR" sz="1400" dirty="0" err="1"/>
              <a:t>Youtube</a:t>
            </a:r>
            <a:r>
              <a:rPr lang="fr-FR" sz="1400" dirty="0"/>
              <a:t>	  Instagram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FBB8BB-55C4-4B88-913C-07DD5147E1B8}"/>
              </a:ext>
            </a:extLst>
          </p:cNvPr>
          <p:cNvSpPr/>
          <p:nvPr/>
        </p:nvSpPr>
        <p:spPr>
          <a:xfrm>
            <a:off x="1607984" y="5126287"/>
            <a:ext cx="8245697" cy="1058746"/>
          </a:xfrm>
          <a:prstGeom prst="rect">
            <a:avLst/>
          </a:prstGeom>
          <a:solidFill>
            <a:srgbClr val="841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   Partenaire:						              Contact: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1E0F4737-98CD-4F0C-86E7-1BDA8974A99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433" y="5806144"/>
            <a:ext cx="1173632" cy="186540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7CFE2D2B-DFD1-4C66-A49A-E5147AFD8BA8}"/>
              </a:ext>
            </a:extLst>
          </p:cNvPr>
          <p:cNvSpPr txBox="1"/>
          <p:nvPr/>
        </p:nvSpPr>
        <p:spPr>
          <a:xfrm>
            <a:off x="1646215" y="1263901"/>
            <a:ext cx="138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Areliann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18C5BD0B-561B-46F4-AC45-D6138FABC93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345" y="2056050"/>
            <a:ext cx="655351" cy="291085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5A038A05-9034-4669-BE89-AF93F7AB6CD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72998" y="2594028"/>
            <a:ext cx="2114845" cy="1914792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ECA97770-A667-42D5-B085-8ED26C9875C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92648" y="2554038"/>
            <a:ext cx="2114845" cy="1914792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E19C037C-8D29-4D34-9420-4C337C1BEE1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12298" y="2594028"/>
            <a:ext cx="2114845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242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714A9ED9-D078-4786-90FE-CFD07EFDA6A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607984" y="694128"/>
            <a:ext cx="8245698" cy="5495622"/>
            <a:chOff x="595683" y="1261242"/>
            <a:chExt cx="6668462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B7E0423A-1F19-4366-8592-1EF681277B0F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3" y="1684951"/>
              <a:ext cx="6668462" cy="392883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1AE4398-0AC0-4469-BE0E-4DAE8B651A31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3" y="1261242"/>
              <a:ext cx="6668462" cy="42536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25E6EC3-7C0C-41F3-A370-D58AAA73355E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71766" y="1504830"/>
              <a:ext cx="120681" cy="8926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7A3C875-81E2-4C0D-B294-37ABB2B7F567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93599" y="1317670"/>
              <a:ext cx="79598" cy="75438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E23E5A9-C532-4CCD-B6D0-CE0F55A4FDC3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325889" y="1455317"/>
              <a:ext cx="5674177" cy="1882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C4963C80-D870-46E9-B7BB-747AB87BDF93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87452" y="1496656"/>
              <a:ext cx="75747" cy="105613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>
              <a:extLst>
                <a:ext uri="{FF2B5EF4-FFF2-40B4-BE49-F238E27FC236}">
                  <a16:creationId xmlns:a16="http://schemas.microsoft.com/office/drawing/2014/main" id="{C39CECEE-755C-4FB6-91D9-5D5869448277}"/>
                </a:ext>
              </a:extLst>
            </p:cNvPr>
            <p:cNvGrpSpPr/>
            <p:nvPr/>
          </p:nvGrpSpPr>
          <p:grpSpPr>
            <a:xfrm>
              <a:off x="697512" y="1480941"/>
              <a:ext cx="518673" cy="137046"/>
              <a:chOff x="697512" y="1480941"/>
              <a:chExt cx="518673" cy="137046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C49C51BD-F163-4CCD-BADD-12F5F647ADA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97512" y="1501687"/>
                <a:ext cx="123249" cy="9555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536251A0-6FDE-424E-AFE3-461E160B35A3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92656" y="1501687"/>
                <a:ext cx="123249" cy="9555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D838AE5C-BEDF-439C-A557-0C1D03F56E6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87801" y="1480941"/>
                <a:ext cx="128384" cy="137046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C6B0788F-E791-425E-944D-D9A952BFF649}"/>
              </a:ext>
            </a:extLst>
          </p:cNvPr>
          <p:cNvSpPr/>
          <p:nvPr/>
        </p:nvSpPr>
        <p:spPr>
          <a:xfrm>
            <a:off x="1607984" y="1216174"/>
            <a:ext cx="8245697" cy="450434"/>
          </a:xfrm>
          <a:prstGeom prst="rect">
            <a:avLst/>
          </a:prstGeom>
          <a:solidFill>
            <a:srgbClr val="841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400" dirty="0"/>
              <a:t> Bibliographie       GTA V	    </a:t>
            </a:r>
            <a:r>
              <a:rPr lang="fr-FR" sz="1400" dirty="0" err="1"/>
              <a:t>Youtube</a:t>
            </a:r>
            <a:r>
              <a:rPr lang="fr-FR" sz="1400" dirty="0"/>
              <a:t>	  Instagram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FBB8BB-55C4-4B88-913C-07DD5147E1B8}"/>
              </a:ext>
            </a:extLst>
          </p:cNvPr>
          <p:cNvSpPr/>
          <p:nvPr/>
        </p:nvSpPr>
        <p:spPr>
          <a:xfrm>
            <a:off x="1607984" y="5126287"/>
            <a:ext cx="8245697" cy="1058746"/>
          </a:xfrm>
          <a:prstGeom prst="rect">
            <a:avLst/>
          </a:prstGeom>
          <a:solidFill>
            <a:srgbClr val="841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   Partenaire:						              Contact: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1E0F4737-98CD-4F0C-86E7-1BDA8974A99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433" y="5806144"/>
            <a:ext cx="1173632" cy="186540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7CFE2D2B-DFD1-4C66-A49A-E5147AFD8BA8}"/>
              </a:ext>
            </a:extLst>
          </p:cNvPr>
          <p:cNvSpPr txBox="1"/>
          <p:nvPr/>
        </p:nvSpPr>
        <p:spPr>
          <a:xfrm>
            <a:off x="1646215" y="1263901"/>
            <a:ext cx="138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Areliann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B830B56E-341A-429F-AFB0-C93C70C390E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433" y="2340520"/>
            <a:ext cx="1699387" cy="249592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8184F6ED-4A44-40B6-867D-06F25C87ADA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034" y="2340520"/>
            <a:ext cx="1699387" cy="249592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E90D8713-4ECD-49F6-8CAD-972B76A6ACC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635" y="2362868"/>
            <a:ext cx="1699387" cy="249592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98D053D8-95AA-48F8-8B8F-B2C3B53AACA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026" y="2362868"/>
            <a:ext cx="1699387" cy="249592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18211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714A9ED9-D078-4786-90FE-CFD07EFDA6A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607984" y="694128"/>
            <a:ext cx="8245698" cy="5495622"/>
            <a:chOff x="595683" y="1261242"/>
            <a:chExt cx="6668462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B7E0423A-1F19-4366-8592-1EF681277B0F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3" y="1684951"/>
              <a:ext cx="6668462" cy="392883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1AE4398-0AC0-4469-BE0E-4DAE8B651A31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3" y="1261242"/>
              <a:ext cx="6668462" cy="42536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25E6EC3-7C0C-41F3-A370-D58AAA73355E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71766" y="1504830"/>
              <a:ext cx="120681" cy="8926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7A3C875-81E2-4C0D-B294-37ABB2B7F567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93599" y="1317670"/>
              <a:ext cx="79598" cy="75438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E23E5A9-C532-4CCD-B6D0-CE0F55A4FDC3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325889" y="1455317"/>
              <a:ext cx="5674177" cy="1882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C4963C80-D870-46E9-B7BB-747AB87BDF93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87452" y="1496656"/>
              <a:ext cx="75747" cy="105613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>
              <a:extLst>
                <a:ext uri="{FF2B5EF4-FFF2-40B4-BE49-F238E27FC236}">
                  <a16:creationId xmlns:a16="http://schemas.microsoft.com/office/drawing/2014/main" id="{C39CECEE-755C-4FB6-91D9-5D5869448277}"/>
                </a:ext>
              </a:extLst>
            </p:cNvPr>
            <p:cNvGrpSpPr/>
            <p:nvPr/>
          </p:nvGrpSpPr>
          <p:grpSpPr>
            <a:xfrm>
              <a:off x="697512" y="1480941"/>
              <a:ext cx="518673" cy="137046"/>
              <a:chOff x="697512" y="1480941"/>
              <a:chExt cx="518673" cy="137046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C49C51BD-F163-4CCD-BADD-12F5F647ADA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97512" y="1501687"/>
                <a:ext cx="123249" cy="9555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536251A0-6FDE-424E-AFE3-461E160B35A3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92656" y="1501687"/>
                <a:ext cx="123249" cy="9555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D838AE5C-BEDF-439C-A557-0C1D03F56E6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87801" y="1480941"/>
                <a:ext cx="128384" cy="137046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C6B0788F-E791-425E-944D-D9A952BFF649}"/>
              </a:ext>
            </a:extLst>
          </p:cNvPr>
          <p:cNvSpPr/>
          <p:nvPr/>
        </p:nvSpPr>
        <p:spPr>
          <a:xfrm>
            <a:off x="1607984" y="1216174"/>
            <a:ext cx="8245697" cy="450434"/>
          </a:xfrm>
          <a:prstGeom prst="rect">
            <a:avLst/>
          </a:prstGeom>
          <a:solidFill>
            <a:srgbClr val="841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400" dirty="0"/>
              <a:t> Bibliographie       GTA V	    </a:t>
            </a:r>
            <a:r>
              <a:rPr lang="fr-FR" sz="1400" dirty="0" err="1"/>
              <a:t>Youtube</a:t>
            </a:r>
            <a:r>
              <a:rPr lang="fr-FR" sz="1400" dirty="0"/>
              <a:t>	  Instagram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FBB8BB-55C4-4B88-913C-07DD5147E1B8}"/>
              </a:ext>
            </a:extLst>
          </p:cNvPr>
          <p:cNvSpPr/>
          <p:nvPr/>
        </p:nvSpPr>
        <p:spPr>
          <a:xfrm>
            <a:off x="1607984" y="5126287"/>
            <a:ext cx="8245697" cy="1058746"/>
          </a:xfrm>
          <a:prstGeom prst="rect">
            <a:avLst/>
          </a:prstGeom>
          <a:solidFill>
            <a:srgbClr val="841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   Partenaire:						              Contact: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1E0F4737-98CD-4F0C-86E7-1BDA8974A99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433" y="5806144"/>
            <a:ext cx="1173632" cy="186540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7CFE2D2B-DFD1-4C66-A49A-E5147AFD8BA8}"/>
              </a:ext>
            </a:extLst>
          </p:cNvPr>
          <p:cNvSpPr txBox="1"/>
          <p:nvPr/>
        </p:nvSpPr>
        <p:spPr>
          <a:xfrm>
            <a:off x="1646215" y="1263901"/>
            <a:ext cx="138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Areliann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8E7C41-DF86-4BC7-9F88-4CDC09468DFA}"/>
              </a:ext>
            </a:extLst>
          </p:cNvPr>
          <p:cNvSpPr/>
          <p:nvPr/>
        </p:nvSpPr>
        <p:spPr>
          <a:xfrm>
            <a:off x="4525342" y="1476250"/>
            <a:ext cx="2410979" cy="8892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Contact</a:t>
            </a:r>
            <a:r>
              <a:rPr lang="fr-FR" dirty="0">
                <a:ln>
                  <a:solidFill>
                    <a:schemeClr val="tx1"/>
                  </a:solidFill>
                </a:ln>
                <a:noFill/>
              </a:rPr>
              <a:t> </a:t>
            </a:r>
            <a:endParaRPr lang="fr-F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A836D34-EBBF-48B6-9E50-B4CEB54B873F}"/>
              </a:ext>
            </a:extLst>
          </p:cNvPr>
          <p:cNvSpPr txBox="1"/>
          <p:nvPr/>
        </p:nvSpPr>
        <p:spPr>
          <a:xfrm>
            <a:off x="3875126" y="2324575"/>
            <a:ext cx="364843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2">
                    <a:lumMod val="75000"/>
                  </a:schemeClr>
                </a:solidFill>
              </a:rPr>
              <a:t>Nom Prénom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BFA38CF-2D9A-4F97-9844-45093820E08D}"/>
              </a:ext>
            </a:extLst>
          </p:cNvPr>
          <p:cNvSpPr txBox="1"/>
          <p:nvPr/>
        </p:nvSpPr>
        <p:spPr>
          <a:xfrm>
            <a:off x="3875126" y="2841499"/>
            <a:ext cx="364843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2">
                    <a:lumMod val="75000"/>
                  </a:schemeClr>
                </a:solidFill>
              </a:rPr>
              <a:t>Email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BE8F501-C21D-44D2-9C1F-52FA16D29FD0}"/>
              </a:ext>
            </a:extLst>
          </p:cNvPr>
          <p:cNvSpPr txBox="1"/>
          <p:nvPr/>
        </p:nvSpPr>
        <p:spPr>
          <a:xfrm>
            <a:off x="3875126" y="3368775"/>
            <a:ext cx="364843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2">
                    <a:lumMod val="75000"/>
                  </a:schemeClr>
                </a:solidFill>
              </a:rPr>
              <a:t>Message</a:t>
            </a:r>
          </a:p>
          <a:p>
            <a:endParaRPr lang="fr-FR" sz="1200" dirty="0">
              <a:solidFill>
                <a:schemeClr val="bg2">
                  <a:lumMod val="75000"/>
                </a:schemeClr>
              </a:solidFill>
            </a:endParaRPr>
          </a:p>
          <a:p>
            <a:endParaRPr lang="fr-FR" sz="1200" dirty="0">
              <a:solidFill>
                <a:schemeClr val="bg2">
                  <a:lumMod val="75000"/>
                </a:schemeClr>
              </a:solidFill>
            </a:endParaRPr>
          </a:p>
          <a:p>
            <a:endParaRPr lang="fr-FR" sz="1200" dirty="0">
              <a:solidFill>
                <a:schemeClr val="bg2">
                  <a:lumMod val="75000"/>
                </a:schemeClr>
              </a:solidFill>
            </a:endParaRPr>
          </a:p>
          <a:p>
            <a:endParaRPr lang="fr-FR" sz="1200" dirty="0">
              <a:solidFill>
                <a:schemeClr val="bg2">
                  <a:lumMod val="75000"/>
                </a:schemeClr>
              </a:solidFill>
            </a:endParaRPr>
          </a:p>
          <a:p>
            <a:endParaRPr lang="fr-FR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57C5A54F-0DD0-4AC0-84D4-EAAFFD5E6947}"/>
              </a:ext>
            </a:extLst>
          </p:cNvPr>
          <p:cNvSpPr/>
          <p:nvPr/>
        </p:nvSpPr>
        <p:spPr>
          <a:xfrm>
            <a:off x="6687681" y="4819381"/>
            <a:ext cx="835875" cy="276999"/>
          </a:xfrm>
          <a:prstGeom prst="roundRect">
            <a:avLst/>
          </a:prstGeom>
          <a:solidFill>
            <a:srgbClr val="841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Envoyer</a:t>
            </a:r>
          </a:p>
        </p:txBody>
      </p:sp>
    </p:spTree>
    <p:extLst>
      <p:ext uri="{BB962C8B-B14F-4D97-AF65-F5344CB8AC3E}">
        <p14:creationId xmlns:p14="http://schemas.microsoft.com/office/powerpoint/2010/main" val="3811357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34424B20-8199-4233-971A-9D8FDC31E5C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607984" y="694128"/>
            <a:ext cx="8245698" cy="5495622"/>
            <a:chOff x="595683" y="1261242"/>
            <a:chExt cx="6668462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605833A-B6EC-4AD6-B675-4259135C509D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3" y="1684951"/>
              <a:ext cx="6668462" cy="392883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8C90332-20D0-4918-A994-5107173DF0C9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3" y="1261242"/>
              <a:ext cx="6668462" cy="42536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4B87110-AC3D-4C18-9599-36C3F6C9B8C9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71766" y="1504830"/>
              <a:ext cx="120681" cy="8926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44246BA-DB60-402D-AC23-A604EE4C3775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93599" y="1317670"/>
              <a:ext cx="79598" cy="75438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EB3C355-42C8-48E7-A1A0-5F4B28919997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325889" y="1455317"/>
              <a:ext cx="5674177" cy="1882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66FB04F6-325D-4BC2-889E-C99C2AEC6F14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87452" y="1496656"/>
              <a:ext cx="75747" cy="105613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>
              <a:extLst>
                <a:ext uri="{FF2B5EF4-FFF2-40B4-BE49-F238E27FC236}">
                  <a16:creationId xmlns:a16="http://schemas.microsoft.com/office/drawing/2014/main" id="{9BB8A299-F5E6-4F90-B3D3-424C3CA0ED4A}"/>
                </a:ext>
              </a:extLst>
            </p:cNvPr>
            <p:cNvGrpSpPr/>
            <p:nvPr/>
          </p:nvGrpSpPr>
          <p:grpSpPr>
            <a:xfrm>
              <a:off x="697512" y="1480941"/>
              <a:ext cx="518673" cy="137046"/>
              <a:chOff x="697512" y="1480941"/>
              <a:chExt cx="518673" cy="137046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5EBE7CE5-5D81-4AC9-A703-C6EBF07607AB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97512" y="1501687"/>
                <a:ext cx="123249" cy="9555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EA6C6119-72DC-4F01-8D19-366C4A1B6131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92656" y="1501687"/>
                <a:ext cx="123249" cy="9555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4BDE1EC6-D99A-44AF-84BD-D04A360E5C3C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87801" y="1480941"/>
                <a:ext cx="128384" cy="137046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C21EB486-68B0-4000-A01C-481D28C17C15}"/>
              </a:ext>
            </a:extLst>
          </p:cNvPr>
          <p:cNvSpPr/>
          <p:nvPr/>
        </p:nvSpPr>
        <p:spPr>
          <a:xfrm>
            <a:off x="1627464" y="1233182"/>
            <a:ext cx="8212822" cy="497467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BC9A61-A8A6-4F61-93C8-24E3D5E174BD}"/>
              </a:ext>
            </a:extLst>
          </p:cNvPr>
          <p:cNvSpPr/>
          <p:nvPr/>
        </p:nvSpPr>
        <p:spPr>
          <a:xfrm>
            <a:off x="4451512" y="2248249"/>
            <a:ext cx="2558642" cy="3145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Administration</a:t>
            </a: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r>
              <a:rPr lang="fr-FR" sz="1400" dirty="0">
                <a:solidFill>
                  <a:schemeClr val="tx1"/>
                </a:solidFill>
              </a:rPr>
              <a:t>Email:</a:t>
            </a: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r>
              <a:rPr lang="fr-FR" sz="1400" dirty="0">
                <a:solidFill>
                  <a:schemeClr val="tx1"/>
                </a:solidFill>
              </a:rPr>
              <a:t>Mot de passe:</a:t>
            </a:r>
          </a:p>
          <a:p>
            <a:pPr algn="ctr"/>
            <a:endParaRPr lang="fr-FR" sz="1400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66EF4F-86F4-4297-9004-205BF49A4304}"/>
              </a:ext>
            </a:extLst>
          </p:cNvPr>
          <p:cNvSpPr/>
          <p:nvPr/>
        </p:nvSpPr>
        <p:spPr>
          <a:xfrm>
            <a:off x="4586565" y="3595639"/>
            <a:ext cx="1904301" cy="3439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63F0AE-6D35-4E7D-B669-405CCAFB58DF}"/>
              </a:ext>
            </a:extLst>
          </p:cNvPr>
          <p:cNvSpPr/>
          <p:nvPr/>
        </p:nvSpPr>
        <p:spPr>
          <a:xfrm>
            <a:off x="4586564" y="4376400"/>
            <a:ext cx="1904301" cy="3439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36B5740A-C43C-45EE-BCC5-274EE8596E8A}"/>
              </a:ext>
            </a:extLst>
          </p:cNvPr>
          <p:cNvSpPr/>
          <p:nvPr/>
        </p:nvSpPr>
        <p:spPr>
          <a:xfrm>
            <a:off x="4586565" y="4987842"/>
            <a:ext cx="1344451" cy="343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Connexion</a:t>
            </a:r>
          </a:p>
        </p:txBody>
      </p:sp>
    </p:spTree>
    <p:extLst>
      <p:ext uri="{BB962C8B-B14F-4D97-AF65-F5344CB8AC3E}">
        <p14:creationId xmlns:p14="http://schemas.microsoft.com/office/powerpoint/2010/main" val="2375507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95AEB290-DCD0-4DB3-A11E-4CEF11D0154A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607984" y="694128"/>
            <a:ext cx="8245698" cy="5495622"/>
            <a:chOff x="595683" y="1261242"/>
            <a:chExt cx="6668462" cy="4352544"/>
          </a:xfrm>
        </p:grpSpPr>
        <p:sp>
          <p:nvSpPr>
            <p:cNvPr id="17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E4D755F-2A05-4B72-B9B2-9B95AE8A3E63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3" y="1684951"/>
              <a:ext cx="6668462" cy="392883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83131B2-9A3C-4591-A811-AAB0FAFB4B4E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3" y="1261242"/>
              <a:ext cx="6668462" cy="42536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19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27F77A3-041C-4333-9B2A-FFBF81351783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71766" y="1504830"/>
              <a:ext cx="120681" cy="8926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C8352A3-7146-4FE1-8FCB-45AE3DA1EB8E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93599" y="1317670"/>
              <a:ext cx="79598" cy="75438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FF767B7-CA99-4C4A-AC99-C54B52353FE1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325889" y="1455317"/>
              <a:ext cx="5674177" cy="1882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22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5B66773D-E361-43CD-A256-055518834CAC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87452" y="1496656"/>
              <a:ext cx="75747" cy="105613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3" name="Navigation Buttons">
              <a:extLst>
                <a:ext uri="{FF2B5EF4-FFF2-40B4-BE49-F238E27FC236}">
                  <a16:creationId xmlns:a16="http://schemas.microsoft.com/office/drawing/2014/main" id="{E89A798A-65E1-44A5-AF44-7C8838B26D05}"/>
                </a:ext>
              </a:extLst>
            </p:cNvPr>
            <p:cNvGrpSpPr/>
            <p:nvPr/>
          </p:nvGrpSpPr>
          <p:grpSpPr>
            <a:xfrm>
              <a:off x="697512" y="1480941"/>
              <a:ext cx="518673" cy="137046"/>
              <a:chOff x="697512" y="1480941"/>
              <a:chExt cx="518673" cy="137046"/>
            </a:xfrm>
          </p:grpSpPr>
          <p:sp>
            <p:nvSpPr>
              <p:cNvPr id="24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F8A63AE-E6AD-4508-A321-447C25FBEB1D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97512" y="1501687"/>
                <a:ext cx="123249" cy="9555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1A87DE73-C548-435F-920E-4BCB147D8FC2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92656" y="1501687"/>
                <a:ext cx="123249" cy="9555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79908CCA-161A-4E43-BA07-832DF02B948C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87801" y="1480941"/>
                <a:ext cx="128384" cy="137046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DABEAD4B-EE24-421F-AFDB-779B8AA99EFE}"/>
              </a:ext>
            </a:extLst>
          </p:cNvPr>
          <p:cNvSpPr/>
          <p:nvPr/>
        </p:nvSpPr>
        <p:spPr>
          <a:xfrm>
            <a:off x="1627464" y="1233182"/>
            <a:ext cx="1140903" cy="497467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F93C9CB-5EC1-4777-AC78-961DCCF59A9C}"/>
              </a:ext>
            </a:extLst>
          </p:cNvPr>
          <p:cNvSpPr/>
          <p:nvPr/>
        </p:nvSpPr>
        <p:spPr>
          <a:xfrm>
            <a:off x="2869035" y="1308683"/>
            <a:ext cx="1820411" cy="2348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128156E1-0B91-446B-B63E-086551C8860B}"/>
              </a:ext>
            </a:extLst>
          </p:cNvPr>
          <p:cNvSpPr txBox="1"/>
          <p:nvPr/>
        </p:nvSpPr>
        <p:spPr>
          <a:xfrm>
            <a:off x="2852257" y="1266575"/>
            <a:ext cx="1820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Recherche…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0DEBADE-88D5-4F9A-8417-4432DCEC28F7}"/>
              </a:ext>
            </a:extLst>
          </p:cNvPr>
          <p:cNvSpPr/>
          <p:nvPr/>
        </p:nvSpPr>
        <p:spPr>
          <a:xfrm>
            <a:off x="4404220" y="1308683"/>
            <a:ext cx="268448" cy="23489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6851F495-4394-4416-B0DD-F2B4A9B85377}"/>
              </a:ext>
            </a:extLst>
          </p:cNvPr>
          <p:cNvCxnSpPr/>
          <p:nvPr/>
        </p:nvCxnSpPr>
        <p:spPr>
          <a:xfrm>
            <a:off x="2768367" y="1728132"/>
            <a:ext cx="7105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au 33">
            <a:extLst>
              <a:ext uri="{FF2B5EF4-FFF2-40B4-BE49-F238E27FC236}">
                <a16:creationId xmlns:a16="http://schemas.microsoft.com/office/drawing/2014/main" id="{A83CA33D-D8B1-4C4D-A13F-ABE437DBC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338604"/>
              </p:ext>
            </p:extLst>
          </p:nvPr>
        </p:nvGraphicFramePr>
        <p:xfrm>
          <a:off x="2852257" y="2377408"/>
          <a:ext cx="691276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23967949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11805202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89354784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523685418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537434977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861266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Sujet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83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692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992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404083"/>
                  </a:ext>
                </a:extLst>
              </a:tr>
            </a:tbl>
          </a:graphicData>
        </a:graphic>
      </p:graphicFrame>
      <p:sp>
        <p:nvSpPr>
          <p:cNvPr id="34" name="ZoneTexte 33">
            <a:extLst>
              <a:ext uri="{FF2B5EF4-FFF2-40B4-BE49-F238E27FC236}">
                <a16:creationId xmlns:a16="http://schemas.microsoft.com/office/drawing/2014/main" id="{FE29EB34-DFBB-4B0A-9EC8-D7702DB4197D}"/>
              </a:ext>
            </a:extLst>
          </p:cNvPr>
          <p:cNvSpPr txBox="1"/>
          <p:nvPr/>
        </p:nvSpPr>
        <p:spPr>
          <a:xfrm>
            <a:off x="7474591" y="1308683"/>
            <a:ext cx="2290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       Retour au site    Déconnexion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3DA05540-822C-4BD8-A9F1-059C32FC9F16}"/>
              </a:ext>
            </a:extLst>
          </p:cNvPr>
          <p:cNvSpPr txBox="1"/>
          <p:nvPr/>
        </p:nvSpPr>
        <p:spPr>
          <a:xfrm>
            <a:off x="1627464" y="2518180"/>
            <a:ext cx="1136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Boîte de réception</a:t>
            </a:r>
          </a:p>
          <a:p>
            <a:pPr algn="ctr"/>
            <a:r>
              <a:rPr lang="fr-FR" sz="1200" dirty="0">
                <a:solidFill>
                  <a:schemeClr val="bg1"/>
                </a:solidFill>
              </a:rPr>
              <a:t>Envoyés</a:t>
            </a:r>
          </a:p>
          <a:p>
            <a:pPr algn="ctr"/>
            <a:r>
              <a:rPr lang="fr-FR" sz="1200" dirty="0">
                <a:solidFill>
                  <a:schemeClr val="bg1"/>
                </a:solidFill>
              </a:rPr>
              <a:t>Corbeille</a:t>
            </a: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08C6E132-DDC6-49F1-A5E6-B2849A7E8AAE}"/>
              </a:ext>
            </a:extLst>
          </p:cNvPr>
          <p:cNvCxnSpPr/>
          <p:nvPr/>
        </p:nvCxnSpPr>
        <p:spPr>
          <a:xfrm>
            <a:off x="2763599" y="5512965"/>
            <a:ext cx="710547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6C7B8672-7288-46DE-AF49-6FEC0A1F2408}"/>
              </a:ext>
            </a:extLst>
          </p:cNvPr>
          <p:cNvSpPr txBox="1"/>
          <p:nvPr/>
        </p:nvSpPr>
        <p:spPr>
          <a:xfrm>
            <a:off x="5410899" y="5712903"/>
            <a:ext cx="21727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Copyright </a:t>
            </a:r>
            <a:r>
              <a:rPr lang="fr-FR" sz="1200" dirty="0" err="1"/>
              <a:t>Areliann</a:t>
            </a:r>
            <a:r>
              <a:rPr lang="fr-FR" sz="1200" dirty="0"/>
              <a:t> 2020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5E883142-C8C0-4AAD-B691-BDD9F0192708}"/>
              </a:ext>
            </a:extLst>
          </p:cNvPr>
          <p:cNvSpPr txBox="1"/>
          <p:nvPr/>
        </p:nvSpPr>
        <p:spPr>
          <a:xfrm>
            <a:off x="2869035" y="1912690"/>
            <a:ext cx="265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Message Reçus</a:t>
            </a:r>
          </a:p>
        </p:txBody>
      </p:sp>
    </p:spTree>
    <p:extLst>
      <p:ext uri="{BB962C8B-B14F-4D97-AF65-F5344CB8AC3E}">
        <p14:creationId xmlns:p14="http://schemas.microsoft.com/office/powerpoint/2010/main" val="40034346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95AEB290-DCD0-4DB3-A11E-4CEF11D0154A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607984" y="694128"/>
            <a:ext cx="8245698" cy="5495622"/>
            <a:chOff x="595683" y="1261242"/>
            <a:chExt cx="6668462" cy="4352544"/>
          </a:xfrm>
        </p:grpSpPr>
        <p:sp>
          <p:nvSpPr>
            <p:cNvPr id="17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E4D755F-2A05-4B72-B9B2-9B95AE8A3E63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3" y="1684951"/>
              <a:ext cx="6668462" cy="392883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83131B2-9A3C-4591-A811-AAB0FAFB4B4E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3" y="1261242"/>
              <a:ext cx="6668462" cy="42536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19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27F77A3-041C-4333-9B2A-FFBF81351783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71766" y="1504830"/>
              <a:ext cx="120681" cy="8926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C8352A3-7146-4FE1-8FCB-45AE3DA1EB8E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93599" y="1317670"/>
              <a:ext cx="79598" cy="75438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FF767B7-CA99-4C4A-AC99-C54B52353FE1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325889" y="1455317"/>
              <a:ext cx="5674177" cy="1882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22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5B66773D-E361-43CD-A256-055518834CAC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87452" y="1496656"/>
              <a:ext cx="75747" cy="105613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3" name="Navigation Buttons">
              <a:extLst>
                <a:ext uri="{FF2B5EF4-FFF2-40B4-BE49-F238E27FC236}">
                  <a16:creationId xmlns:a16="http://schemas.microsoft.com/office/drawing/2014/main" id="{E89A798A-65E1-44A5-AF44-7C8838B26D05}"/>
                </a:ext>
              </a:extLst>
            </p:cNvPr>
            <p:cNvGrpSpPr/>
            <p:nvPr/>
          </p:nvGrpSpPr>
          <p:grpSpPr>
            <a:xfrm>
              <a:off x="697512" y="1480941"/>
              <a:ext cx="518673" cy="137046"/>
              <a:chOff x="697512" y="1480941"/>
              <a:chExt cx="518673" cy="137046"/>
            </a:xfrm>
          </p:grpSpPr>
          <p:sp>
            <p:nvSpPr>
              <p:cNvPr id="24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F8A63AE-E6AD-4508-A321-447C25FBEB1D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97512" y="1501687"/>
                <a:ext cx="123249" cy="9555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1A87DE73-C548-435F-920E-4BCB147D8FC2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92656" y="1501687"/>
                <a:ext cx="123249" cy="9555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79908CCA-161A-4E43-BA07-832DF02B948C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87801" y="1480941"/>
                <a:ext cx="128384" cy="137046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DABEAD4B-EE24-421F-AFDB-779B8AA99EFE}"/>
              </a:ext>
            </a:extLst>
          </p:cNvPr>
          <p:cNvSpPr/>
          <p:nvPr/>
        </p:nvSpPr>
        <p:spPr>
          <a:xfrm>
            <a:off x="1627464" y="1233182"/>
            <a:ext cx="1140903" cy="497467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F93C9CB-5EC1-4777-AC78-961DCCF59A9C}"/>
              </a:ext>
            </a:extLst>
          </p:cNvPr>
          <p:cNvSpPr/>
          <p:nvPr/>
        </p:nvSpPr>
        <p:spPr>
          <a:xfrm>
            <a:off x="2869035" y="1308683"/>
            <a:ext cx="1820411" cy="2348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128156E1-0B91-446B-B63E-086551C8860B}"/>
              </a:ext>
            </a:extLst>
          </p:cNvPr>
          <p:cNvSpPr txBox="1"/>
          <p:nvPr/>
        </p:nvSpPr>
        <p:spPr>
          <a:xfrm>
            <a:off x="2852257" y="1266575"/>
            <a:ext cx="1820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Recherche…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0DEBADE-88D5-4F9A-8417-4432DCEC28F7}"/>
              </a:ext>
            </a:extLst>
          </p:cNvPr>
          <p:cNvSpPr/>
          <p:nvPr/>
        </p:nvSpPr>
        <p:spPr>
          <a:xfrm>
            <a:off x="4404220" y="1308683"/>
            <a:ext cx="268448" cy="23489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6851F495-4394-4416-B0DD-F2B4A9B85377}"/>
              </a:ext>
            </a:extLst>
          </p:cNvPr>
          <p:cNvCxnSpPr/>
          <p:nvPr/>
        </p:nvCxnSpPr>
        <p:spPr>
          <a:xfrm>
            <a:off x="2768367" y="1728132"/>
            <a:ext cx="7105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FE29EB34-DFBB-4B0A-9EC8-D7702DB4197D}"/>
              </a:ext>
            </a:extLst>
          </p:cNvPr>
          <p:cNvSpPr txBox="1"/>
          <p:nvPr/>
        </p:nvSpPr>
        <p:spPr>
          <a:xfrm>
            <a:off x="7474591" y="1308683"/>
            <a:ext cx="2290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       Retour au site    Déconnexion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3DA05540-822C-4BD8-A9F1-059C32FC9F16}"/>
              </a:ext>
            </a:extLst>
          </p:cNvPr>
          <p:cNvSpPr txBox="1"/>
          <p:nvPr/>
        </p:nvSpPr>
        <p:spPr>
          <a:xfrm>
            <a:off x="1627464" y="2518180"/>
            <a:ext cx="1136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Boîte de réception</a:t>
            </a:r>
          </a:p>
          <a:p>
            <a:pPr algn="ctr"/>
            <a:r>
              <a:rPr lang="fr-FR" sz="1200" dirty="0">
                <a:solidFill>
                  <a:schemeClr val="bg1"/>
                </a:solidFill>
              </a:rPr>
              <a:t>Envoyés</a:t>
            </a:r>
          </a:p>
          <a:p>
            <a:pPr algn="ctr"/>
            <a:r>
              <a:rPr lang="fr-FR" sz="1200" dirty="0">
                <a:solidFill>
                  <a:schemeClr val="bg1"/>
                </a:solidFill>
              </a:rPr>
              <a:t>Corbeille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CA5A331-A3AC-4233-94D4-0B2F98905974}"/>
              </a:ext>
            </a:extLst>
          </p:cNvPr>
          <p:cNvSpPr txBox="1"/>
          <p:nvPr/>
        </p:nvSpPr>
        <p:spPr>
          <a:xfrm>
            <a:off x="4486809" y="2518180"/>
            <a:ext cx="364843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2">
                    <a:lumMod val="75000"/>
                  </a:schemeClr>
                </a:solidFill>
              </a:rPr>
              <a:t>Nom Prénom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54AE502-6724-4108-B519-4B517C0F68CA}"/>
              </a:ext>
            </a:extLst>
          </p:cNvPr>
          <p:cNvSpPr txBox="1"/>
          <p:nvPr/>
        </p:nvSpPr>
        <p:spPr>
          <a:xfrm>
            <a:off x="4486809" y="3035104"/>
            <a:ext cx="364843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2">
                    <a:lumMod val="75000"/>
                  </a:schemeClr>
                </a:solidFill>
              </a:rPr>
              <a:t>Email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9B34D1F-DBB1-4903-B4D0-E78DD28EAED4}"/>
              </a:ext>
            </a:extLst>
          </p:cNvPr>
          <p:cNvSpPr txBox="1"/>
          <p:nvPr/>
        </p:nvSpPr>
        <p:spPr>
          <a:xfrm>
            <a:off x="4486809" y="3562380"/>
            <a:ext cx="364843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2">
                    <a:lumMod val="75000"/>
                  </a:schemeClr>
                </a:solidFill>
              </a:rPr>
              <a:t>Message</a:t>
            </a:r>
          </a:p>
          <a:p>
            <a:endParaRPr lang="fr-FR" sz="1200" dirty="0">
              <a:solidFill>
                <a:schemeClr val="bg2">
                  <a:lumMod val="75000"/>
                </a:schemeClr>
              </a:solidFill>
            </a:endParaRPr>
          </a:p>
          <a:p>
            <a:endParaRPr lang="fr-FR" sz="1200" dirty="0">
              <a:solidFill>
                <a:schemeClr val="bg2">
                  <a:lumMod val="75000"/>
                </a:schemeClr>
              </a:solidFill>
            </a:endParaRPr>
          </a:p>
          <a:p>
            <a:endParaRPr lang="fr-FR" sz="1200" dirty="0">
              <a:solidFill>
                <a:schemeClr val="bg2">
                  <a:lumMod val="75000"/>
                </a:schemeClr>
              </a:solidFill>
            </a:endParaRPr>
          </a:p>
          <a:p>
            <a:endParaRPr lang="fr-FR" sz="1200" dirty="0">
              <a:solidFill>
                <a:schemeClr val="bg2">
                  <a:lumMod val="75000"/>
                </a:schemeClr>
              </a:solidFill>
            </a:endParaRPr>
          </a:p>
          <a:p>
            <a:endParaRPr lang="fr-FR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A04298FE-9FC2-4271-930E-87B1E541C4B2}"/>
              </a:ext>
            </a:extLst>
          </p:cNvPr>
          <p:cNvSpPr/>
          <p:nvPr/>
        </p:nvSpPr>
        <p:spPr>
          <a:xfrm>
            <a:off x="4486809" y="5071368"/>
            <a:ext cx="835875" cy="276999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Envoyer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E255BCD-C620-43F9-A0C7-7DDD244D3AF4}"/>
              </a:ext>
            </a:extLst>
          </p:cNvPr>
          <p:cNvSpPr txBox="1"/>
          <p:nvPr/>
        </p:nvSpPr>
        <p:spPr>
          <a:xfrm>
            <a:off x="5410899" y="5712903"/>
            <a:ext cx="21727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Copyright </a:t>
            </a:r>
            <a:r>
              <a:rPr lang="fr-FR" sz="1200" dirty="0" err="1"/>
              <a:t>Areliann</a:t>
            </a:r>
            <a:r>
              <a:rPr lang="fr-FR" sz="1200" dirty="0"/>
              <a:t> 2020</a:t>
            </a: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98FCE1FD-9A96-4AB9-AB47-EAE9D4DE69D8}"/>
              </a:ext>
            </a:extLst>
          </p:cNvPr>
          <p:cNvCxnSpPr/>
          <p:nvPr/>
        </p:nvCxnSpPr>
        <p:spPr>
          <a:xfrm>
            <a:off x="2763599" y="5512965"/>
            <a:ext cx="710547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DAADED2A-8E64-42E0-BCD9-AA3366C51DEF}"/>
              </a:ext>
            </a:extLst>
          </p:cNvPr>
          <p:cNvSpPr txBox="1"/>
          <p:nvPr/>
        </p:nvSpPr>
        <p:spPr>
          <a:xfrm>
            <a:off x="5150076" y="1904302"/>
            <a:ext cx="1891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Réponse</a:t>
            </a:r>
          </a:p>
        </p:txBody>
      </p:sp>
    </p:spTree>
    <p:extLst>
      <p:ext uri="{BB962C8B-B14F-4D97-AF65-F5344CB8AC3E}">
        <p14:creationId xmlns:p14="http://schemas.microsoft.com/office/powerpoint/2010/main" val="3152042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AF89505-63B7-4766-86E7-3BCF8D8A2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900" y="317500"/>
            <a:ext cx="4394200" cy="6223000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33953FA-F382-45BB-B1D2-EE69CA27247C}"/>
              </a:ext>
            </a:extLst>
          </p:cNvPr>
          <p:cNvSpPr/>
          <p:nvPr/>
        </p:nvSpPr>
        <p:spPr>
          <a:xfrm>
            <a:off x="4890509" y="889405"/>
            <a:ext cx="2410979" cy="447869"/>
          </a:xfrm>
          <a:prstGeom prst="roundRect">
            <a:avLst/>
          </a:prstGeom>
          <a:solidFill>
            <a:srgbClr val="841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igne Moins 7">
            <a:extLst>
              <a:ext uri="{FF2B5EF4-FFF2-40B4-BE49-F238E27FC236}">
                <a16:creationId xmlns:a16="http://schemas.microsoft.com/office/drawing/2014/main" id="{C8042C23-284C-46A1-A405-0A5021238543}"/>
              </a:ext>
            </a:extLst>
          </p:cNvPr>
          <p:cNvSpPr/>
          <p:nvPr/>
        </p:nvSpPr>
        <p:spPr>
          <a:xfrm>
            <a:off x="6963035" y="912418"/>
            <a:ext cx="244809" cy="179099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Signe Moins 8">
            <a:extLst>
              <a:ext uri="{FF2B5EF4-FFF2-40B4-BE49-F238E27FC236}">
                <a16:creationId xmlns:a16="http://schemas.microsoft.com/office/drawing/2014/main" id="{F5A43C2B-9556-4C7F-A137-47E3E8F8032B}"/>
              </a:ext>
            </a:extLst>
          </p:cNvPr>
          <p:cNvSpPr/>
          <p:nvPr/>
        </p:nvSpPr>
        <p:spPr>
          <a:xfrm>
            <a:off x="6963035" y="1091518"/>
            <a:ext cx="244809" cy="179099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Signe Moins 9">
            <a:extLst>
              <a:ext uri="{FF2B5EF4-FFF2-40B4-BE49-F238E27FC236}">
                <a16:creationId xmlns:a16="http://schemas.microsoft.com/office/drawing/2014/main" id="{3BF0F65B-8DE9-4117-83C1-CA63F5D9B5F5}"/>
              </a:ext>
            </a:extLst>
          </p:cNvPr>
          <p:cNvSpPr/>
          <p:nvPr/>
        </p:nvSpPr>
        <p:spPr>
          <a:xfrm>
            <a:off x="6958823" y="1001968"/>
            <a:ext cx="244809" cy="179099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A926D-A53E-4011-976F-F9783576B207}"/>
              </a:ext>
            </a:extLst>
          </p:cNvPr>
          <p:cNvSpPr/>
          <p:nvPr/>
        </p:nvSpPr>
        <p:spPr>
          <a:xfrm>
            <a:off x="4890508" y="1331442"/>
            <a:ext cx="2410979" cy="3201256"/>
          </a:xfrm>
          <a:prstGeom prst="rect">
            <a:avLst/>
          </a:prstGeom>
          <a:solidFill>
            <a:srgbClr val="FDFE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992D8FF-2D53-456C-B699-F88250FF9B26}"/>
              </a:ext>
            </a:extLst>
          </p:cNvPr>
          <p:cNvSpPr txBox="1"/>
          <p:nvPr/>
        </p:nvSpPr>
        <p:spPr>
          <a:xfrm>
            <a:off x="4998781" y="1784046"/>
            <a:ext cx="241097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           GTA</a:t>
            </a:r>
          </a:p>
          <a:p>
            <a:r>
              <a:rPr lang="fr-FR" sz="1400" dirty="0"/>
              <a:t>Bla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endParaRPr lang="fr-FR" sz="1400" dirty="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A85341E-E76F-4E13-909A-9F6F6DA1BB4D}"/>
              </a:ext>
            </a:extLst>
          </p:cNvPr>
          <p:cNvSpPr/>
          <p:nvPr/>
        </p:nvSpPr>
        <p:spPr>
          <a:xfrm>
            <a:off x="4890507" y="4974735"/>
            <a:ext cx="2410979" cy="1015752"/>
          </a:xfrm>
          <a:prstGeom prst="roundRect">
            <a:avLst/>
          </a:prstGeom>
          <a:solidFill>
            <a:srgbClr val="841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/>
              <a:t>Partenaire:                    Contact</a:t>
            </a:r>
          </a:p>
          <a:p>
            <a:r>
              <a:rPr lang="fr-FR" sz="1200" dirty="0"/>
              <a:t>                                 </a:t>
            </a:r>
          </a:p>
          <a:p>
            <a:endParaRPr lang="fr-FR" sz="1200" dirty="0"/>
          </a:p>
          <a:p>
            <a:endParaRPr lang="fr-FR" sz="1200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013D37E8-C8DE-454A-AA7C-602475E21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789" y="5546527"/>
            <a:ext cx="603559" cy="18106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BDBC2DE-C1E7-43BD-AAA5-5FD65191B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95996" y="1714807"/>
            <a:ext cx="388743" cy="38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352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AF89505-63B7-4766-86E7-3BCF8D8A2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900" y="317500"/>
            <a:ext cx="4394200" cy="6223000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33953FA-F382-45BB-B1D2-EE69CA27247C}"/>
              </a:ext>
            </a:extLst>
          </p:cNvPr>
          <p:cNvSpPr/>
          <p:nvPr/>
        </p:nvSpPr>
        <p:spPr>
          <a:xfrm>
            <a:off x="4890509" y="889405"/>
            <a:ext cx="2410979" cy="447869"/>
          </a:xfrm>
          <a:prstGeom prst="roundRect">
            <a:avLst/>
          </a:prstGeom>
          <a:solidFill>
            <a:srgbClr val="841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igne Moins 7">
            <a:extLst>
              <a:ext uri="{FF2B5EF4-FFF2-40B4-BE49-F238E27FC236}">
                <a16:creationId xmlns:a16="http://schemas.microsoft.com/office/drawing/2014/main" id="{C8042C23-284C-46A1-A405-0A5021238543}"/>
              </a:ext>
            </a:extLst>
          </p:cNvPr>
          <p:cNvSpPr/>
          <p:nvPr/>
        </p:nvSpPr>
        <p:spPr>
          <a:xfrm>
            <a:off x="6963035" y="912418"/>
            <a:ext cx="244809" cy="179099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Signe Moins 8">
            <a:extLst>
              <a:ext uri="{FF2B5EF4-FFF2-40B4-BE49-F238E27FC236}">
                <a16:creationId xmlns:a16="http://schemas.microsoft.com/office/drawing/2014/main" id="{F5A43C2B-9556-4C7F-A137-47E3E8F8032B}"/>
              </a:ext>
            </a:extLst>
          </p:cNvPr>
          <p:cNvSpPr/>
          <p:nvPr/>
        </p:nvSpPr>
        <p:spPr>
          <a:xfrm>
            <a:off x="6963035" y="1091518"/>
            <a:ext cx="244809" cy="179099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Signe Moins 9">
            <a:extLst>
              <a:ext uri="{FF2B5EF4-FFF2-40B4-BE49-F238E27FC236}">
                <a16:creationId xmlns:a16="http://schemas.microsoft.com/office/drawing/2014/main" id="{3BF0F65B-8DE9-4117-83C1-CA63F5D9B5F5}"/>
              </a:ext>
            </a:extLst>
          </p:cNvPr>
          <p:cNvSpPr/>
          <p:nvPr/>
        </p:nvSpPr>
        <p:spPr>
          <a:xfrm>
            <a:off x="6958823" y="1001968"/>
            <a:ext cx="244809" cy="179099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A926D-A53E-4011-976F-F9783576B207}"/>
              </a:ext>
            </a:extLst>
          </p:cNvPr>
          <p:cNvSpPr/>
          <p:nvPr/>
        </p:nvSpPr>
        <p:spPr>
          <a:xfrm>
            <a:off x="4890508" y="1331442"/>
            <a:ext cx="2410979" cy="3201256"/>
          </a:xfrm>
          <a:prstGeom prst="rect">
            <a:avLst/>
          </a:prstGeom>
          <a:solidFill>
            <a:srgbClr val="FDFE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A85341E-E76F-4E13-909A-9F6F6DA1BB4D}"/>
              </a:ext>
            </a:extLst>
          </p:cNvPr>
          <p:cNvSpPr/>
          <p:nvPr/>
        </p:nvSpPr>
        <p:spPr>
          <a:xfrm>
            <a:off x="4890507" y="4974735"/>
            <a:ext cx="2410979" cy="1015752"/>
          </a:xfrm>
          <a:prstGeom prst="roundRect">
            <a:avLst/>
          </a:prstGeom>
          <a:solidFill>
            <a:srgbClr val="841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/>
              <a:t>Partenaire:                    Contact</a:t>
            </a:r>
          </a:p>
          <a:p>
            <a:r>
              <a:rPr lang="fr-FR" sz="1200" dirty="0"/>
              <a:t>                                 </a:t>
            </a:r>
          </a:p>
          <a:p>
            <a:endParaRPr lang="fr-FR" sz="1200" dirty="0"/>
          </a:p>
          <a:p>
            <a:endParaRPr lang="fr-FR" sz="1200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013D37E8-C8DE-454A-AA7C-602475E21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288" y="5482611"/>
            <a:ext cx="603559" cy="1810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288B975-88C5-484D-8DC1-3FFF7E3F12F7}"/>
              </a:ext>
            </a:extLst>
          </p:cNvPr>
          <p:cNvSpPr/>
          <p:nvPr/>
        </p:nvSpPr>
        <p:spPr>
          <a:xfrm>
            <a:off x="4890507" y="1331442"/>
            <a:ext cx="2410979" cy="3725190"/>
          </a:xfrm>
          <a:prstGeom prst="rect">
            <a:avLst/>
          </a:prstGeom>
          <a:solidFill>
            <a:srgbClr val="B5C4D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BC79FF7-B2D6-4BBE-9258-98487FB5DC9A}"/>
              </a:ext>
            </a:extLst>
          </p:cNvPr>
          <p:cNvSpPr txBox="1"/>
          <p:nvPr/>
        </p:nvSpPr>
        <p:spPr>
          <a:xfrm>
            <a:off x="4854318" y="1304238"/>
            <a:ext cx="2483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Légende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AB4A5A60-6E2B-4852-93AA-3110173A8C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318" y="1623104"/>
            <a:ext cx="2555733" cy="1663583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87616019-FC20-4D8E-AF5F-E224D0E431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5724" y="3443702"/>
            <a:ext cx="2560542" cy="166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684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AF89505-63B7-4766-86E7-3BCF8D8A2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900" y="317500"/>
            <a:ext cx="4394200" cy="6223000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33953FA-F382-45BB-B1D2-EE69CA27247C}"/>
              </a:ext>
            </a:extLst>
          </p:cNvPr>
          <p:cNvSpPr/>
          <p:nvPr/>
        </p:nvSpPr>
        <p:spPr>
          <a:xfrm>
            <a:off x="4890509" y="889405"/>
            <a:ext cx="2410979" cy="447869"/>
          </a:xfrm>
          <a:prstGeom prst="roundRect">
            <a:avLst/>
          </a:prstGeom>
          <a:solidFill>
            <a:srgbClr val="841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igne Moins 7">
            <a:extLst>
              <a:ext uri="{FF2B5EF4-FFF2-40B4-BE49-F238E27FC236}">
                <a16:creationId xmlns:a16="http://schemas.microsoft.com/office/drawing/2014/main" id="{C8042C23-284C-46A1-A405-0A5021238543}"/>
              </a:ext>
            </a:extLst>
          </p:cNvPr>
          <p:cNvSpPr/>
          <p:nvPr/>
        </p:nvSpPr>
        <p:spPr>
          <a:xfrm>
            <a:off x="6963035" y="912418"/>
            <a:ext cx="244809" cy="179099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Signe Moins 8">
            <a:extLst>
              <a:ext uri="{FF2B5EF4-FFF2-40B4-BE49-F238E27FC236}">
                <a16:creationId xmlns:a16="http://schemas.microsoft.com/office/drawing/2014/main" id="{F5A43C2B-9556-4C7F-A137-47E3E8F8032B}"/>
              </a:ext>
            </a:extLst>
          </p:cNvPr>
          <p:cNvSpPr/>
          <p:nvPr/>
        </p:nvSpPr>
        <p:spPr>
          <a:xfrm>
            <a:off x="6963035" y="1091518"/>
            <a:ext cx="244809" cy="179099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Signe Moins 9">
            <a:extLst>
              <a:ext uri="{FF2B5EF4-FFF2-40B4-BE49-F238E27FC236}">
                <a16:creationId xmlns:a16="http://schemas.microsoft.com/office/drawing/2014/main" id="{3BF0F65B-8DE9-4117-83C1-CA63F5D9B5F5}"/>
              </a:ext>
            </a:extLst>
          </p:cNvPr>
          <p:cNvSpPr/>
          <p:nvPr/>
        </p:nvSpPr>
        <p:spPr>
          <a:xfrm>
            <a:off x="6958823" y="1001968"/>
            <a:ext cx="244809" cy="179099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A926D-A53E-4011-976F-F9783576B207}"/>
              </a:ext>
            </a:extLst>
          </p:cNvPr>
          <p:cNvSpPr/>
          <p:nvPr/>
        </p:nvSpPr>
        <p:spPr>
          <a:xfrm>
            <a:off x="4890508" y="1331442"/>
            <a:ext cx="2410979" cy="3201256"/>
          </a:xfrm>
          <a:prstGeom prst="rect">
            <a:avLst/>
          </a:prstGeom>
          <a:solidFill>
            <a:srgbClr val="FDFE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A85341E-E76F-4E13-909A-9F6F6DA1BB4D}"/>
              </a:ext>
            </a:extLst>
          </p:cNvPr>
          <p:cNvSpPr/>
          <p:nvPr/>
        </p:nvSpPr>
        <p:spPr>
          <a:xfrm>
            <a:off x="4890507" y="4974735"/>
            <a:ext cx="2410979" cy="1015752"/>
          </a:xfrm>
          <a:prstGeom prst="roundRect">
            <a:avLst/>
          </a:prstGeom>
          <a:solidFill>
            <a:srgbClr val="841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/>
              <a:t>Partenaire:                    Contact</a:t>
            </a:r>
          </a:p>
          <a:p>
            <a:r>
              <a:rPr lang="fr-FR" sz="1200" dirty="0"/>
              <a:t>                                 </a:t>
            </a:r>
          </a:p>
          <a:p>
            <a:endParaRPr lang="fr-FR" sz="1200" dirty="0"/>
          </a:p>
          <a:p>
            <a:endParaRPr lang="fr-FR" sz="1200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013D37E8-C8DE-454A-AA7C-602475E21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144" y="5467973"/>
            <a:ext cx="603559" cy="18106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7419194-DA09-4A3C-A428-D4C2B56E8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4218" y="1596415"/>
            <a:ext cx="603556" cy="182896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A1A991E1-4020-4251-B086-BBC9BAA789CF}"/>
              </a:ext>
            </a:extLst>
          </p:cNvPr>
          <p:cNvSpPr txBox="1"/>
          <p:nvPr/>
        </p:nvSpPr>
        <p:spPr>
          <a:xfrm>
            <a:off x="4998781" y="1784046"/>
            <a:ext cx="241097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          </a:t>
            </a:r>
          </a:p>
          <a:p>
            <a:r>
              <a:rPr lang="fr-FR" sz="1400" dirty="0"/>
              <a:t>Bla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r>
              <a:rPr lang="fr-FR" sz="1400" dirty="0"/>
              <a:t> </a:t>
            </a:r>
            <a:r>
              <a:rPr lang="fr-FR" sz="1400" dirty="0" err="1"/>
              <a:t>bla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57297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AF89505-63B7-4766-86E7-3BCF8D8A2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900" y="317500"/>
            <a:ext cx="4394200" cy="6223000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33953FA-F382-45BB-B1D2-EE69CA27247C}"/>
              </a:ext>
            </a:extLst>
          </p:cNvPr>
          <p:cNvSpPr/>
          <p:nvPr/>
        </p:nvSpPr>
        <p:spPr>
          <a:xfrm>
            <a:off x="4890509" y="889405"/>
            <a:ext cx="2410979" cy="447869"/>
          </a:xfrm>
          <a:prstGeom prst="roundRect">
            <a:avLst/>
          </a:prstGeom>
          <a:solidFill>
            <a:srgbClr val="841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igne Moins 7">
            <a:extLst>
              <a:ext uri="{FF2B5EF4-FFF2-40B4-BE49-F238E27FC236}">
                <a16:creationId xmlns:a16="http://schemas.microsoft.com/office/drawing/2014/main" id="{C8042C23-284C-46A1-A405-0A5021238543}"/>
              </a:ext>
            </a:extLst>
          </p:cNvPr>
          <p:cNvSpPr/>
          <p:nvPr/>
        </p:nvSpPr>
        <p:spPr>
          <a:xfrm>
            <a:off x="6963035" y="912418"/>
            <a:ext cx="244809" cy="179099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Signe Moins 8">
            <a:extLst>
              <a:ext uri="{FF2B5EF4-FFF2-40B4-BE49-F238E27FC236}">
                <a16:creationId xmlns:a16="http://schemas.microsoft.com/office/drawing/2014/main" id="{F5A43C2B-9556-4C7F-A137-47E3E8F8032B}"/>
              </a:ext>
            </a:extLst>
          </p:cNvPr>
          <p:cNvSpPr/>
          <p:nvPr/>
        </p:nvSpPr>
        <p:spPr>
          <a:xfrm>
            <a:off x="6963035" y="1091518"/>
            <a:ext cx="244809" cy="179099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Signe Moins 9">
            <a:extLst>
              <a:ext uri="{FF2B5EF4-FFF2-40B4-BE49-F238E27FC236}">
                <a16:creationId xmlns:a16="http://schemas.microsoft.com/office/drawing/2014/main" id="{3BF0F65B-8DE9-4117-83C1-CA63F5D9B5F5}"/>
              </a:ext>
            </a:extLst>
          </p:cNvPr>
          <p:cNvSpPr/>
          <p:nvPr/>
        </p:nvSpPr>
        <p:spPr>
          <a:xfrm>
            <a:off x="6958823" y="1001968"/>
            <a:ext cx="244809" cy="179099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A926D-A53E-4011-976F-F9783576B207}"/>
              </a:ext>
            </a:extLst>
          </p:cNvPr>
          <p:cNvSpPr/>
          <p:nvPr/>
        </p:nvSpPr>
        <p:spPr>
          <a:xfrm>
            <a:off x="4890508" y="1331442"/>
            <a:ext cx="2410979" cy="3201256"/>
          </a:xfrm>
          <a:prstGeom prst="rect">
            <a:avLst/>
          </a:prstGeom>
          <a:solidFill>
            <a:srgbClr val="FDFE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A85341E-E76F-4E13-909A-9F6F6DA1BB4D}"/>
              </a:ext>
            </a:extLst>
          </p:cNvPr>
          <p:cNvSpPr/>
          <p:nvPr/>
        </p:nvSpPr>
        <p:spPr>
          <a:xfrm>
            <a:off x="4890507" y="4974735"/>
            <a:ext cx="2410979" cy="1015752"/>
          </a:xfrm>
          <a:prstGeom prst="roundRect">
            <a:avLst/>
          </a:prstGeom>
          <a:solidFill>
            <a:srgbClr val="841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/>
              <a:t>Partenaire:                    Contact</a:t>
            </a:r>
          </a:p>
          <a:p>
            <a:r>
              <a:rPr lang="fr-FR" sz="1200" dirty="0"/>
              <a:t>                                 </a:t>
            </a:r>
          </a:p>
          <a:p>
            <a:endParaRPr lang="fr-FR" sz="1200" dirty="0"/>
          </a:p>
          <a:p>
            <a:endParaRPr lang="fr-FR" sz="1200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013D37E8-C8DE-454A-AA7C-602475E21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568" y="5526558"/>
            <a:ext cx="603559" cy="18106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B5DF27C-9196-4386-83C9-6A7C865103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320" y="1763636"/>
            <a:ext cx="655351" cy="29108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82290328-2C5C-48A6-ADE3-C123964F67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3568" y="2157565"/>
            <a:ext cx="2114845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453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AF89505-63B7-4766-86E7-3BCF8D8A2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900" y="317500"/>
            <a:ext cx="4394200" cy="6223000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33953FA-F382-45BB-B1D2-EE69CA27247C}"/>
              </a:ext>
            </a:extLst>
          </p:cNvPr>
          <p:cNvSpPr/>
          <p:nvPr/>
        </p:nvSpPr>
        <p:spPr>
          <a:xfrm>
            <a:off x="4890509" y="889405"/>
            <a:ext cx="2410979" cy="447869"/>
          </a:xfrm>
          <a:prstGeom prst="roundRect">
            <a:avLst/>
          </a:prstGeom>
          <a:solidFill>
            <a:srgbClr val="841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igne Moins 7">
            <a:extLst>
              <a:ext uri="{FF2B5EF4-FFF2-40B4-BE49-F238E27FC236}">
                <a16:creationId xmlns:a16="http://schemas.microsoft.com/office/drawing/2014/main" id="{C8042C23-284C-46A1-A405-0A5021238543}"/>
              </a:ext>
            </a:extLst>
          </p:cNvPr>
          <p:cNvSpPr/>
          <p:nvPr/>
        </p:nvSpPr>
        <p:spPr>
          <a:xfrm>
            <a:off x="6963035" y="912418"/>
            <a:ext cx="244809" cy="179099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Signe Moins 8">
            <a:extLst>
              <a:ext uri="{FF2B5EF4-FFF2-40B4-BE49-F238E27FC236}">
                <a16:creationId xmlns:a16="http://schemas.microsoft.com/office/drawing/2014/main" id="{F5A43C2B-9556-4C7F-A137-47E3E8F8032B}"/>
              </a:ext>
            </a:extLst>
          </p:cNvPr>
          <p:cNvSpPr/>
          <p:nvPr/>
        </p:nvSpPr>
        <p:spPr>
          <a:xfrm>
            <a:off x="6963035" y="1091518"/>
            <a:ext cx="244809" cy="179099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Signe Moins 9">
            <a:extLst>
              <a:ext uri="{FF2B5EF4-FFF2-40B4-BE49-F238E27FC236}">
                <a16:creationId xmlns:a16="http://schemas.microsoft.com/office/drawing/2014/main" id="{3BF0F65B-8DE9-4117-83C1-CA63F5D9B5F5}"/>
              </a:ext>
            </a:extLst>
          </p:cNvPr>
          <p:cNvSpPr/>
          <p:nvPr/>
        </p:nvSpPr>
        <p:spPr>
          <a:xfrm>
            <a:off x="6958823" y="1001968"/>
            <a:ext cx="244809" cy="179099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A926D-A53E-4011-976F-F9783576B207}"/>
              </a:ext>
            </a:extLst>
          </p:cNvPr>
          <p:cNvSpPr/>
          <p:nvPr/>
        </p:nvSpPr>
        <p:spPr>
          <a:xfrm>
            <a:off x="4890508" y="1331442"/>
            <a:ext cx="2410979" cy="3201256"/>
          </a:xfrm>
          <a:prstGeom prst="rect">
            <a:avLst/>
          </a:prstGeom>
          <a:solidFill>
            <a:srgbClr val="FDFE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A85341E-E76F-4E13-909A-9F6F6DA1BB4D}"/>
              </a:ext>
            </a:extLst>
          </p:cNvPr>
          <p:cNvSpPr/>
          <p:nvPr/>
        </p:nvSpPr>
        <p:spPr>
          <a:xfrm>
            <a:off x="4890507" y="4974735"/>
            <a:ext cx="2410979" cy="1015752"/>
          </a:xfrm>
          <a:prstGeom prst="roundRect">
            <a:avLst/>
          </a:prstGeom>
          <a:solidFill>
            <a:srgbClr val="841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/>
              <a:t>Partenaire:                    Contact</a:t>
            </a:r>
          </a:p>
          <a:p>
            <a:r>
              <a:rPr lang="fr-FR" sz="1200" dirty="0"/>
              <a:t>                                 </a:t>
            </a:r>
          </a:p>
          <a:p>
            <a:endParaRPr lang="fr-FR" sz="1200" dirty="0"/>
          </a:p>
          <a:p>
            <a:endParaRPr lang="fr-FR" sz="1200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013D37E8-C8DE-454A-AA7C-602475E21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712" y="5482611"/>
            <a:ext cx="603559" cy="18106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3972520-2281-4552-B5FA-1E251DF3E5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62" y="1662693"/>
            <a:ext cx="1133856" cy="40526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D100FFA-6059-41FC-8BE4-3657D54D33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296" y="2067958"/>
            <a:ext cx="1699387" cy="249592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10864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AF89505-63B7-4766-86E7-3BCF8D8A2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900" y="317500"/>
            <a:ext cx="4394200" cy="6223000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33953FA-F382-45BB-B1D2-EE69CA27247C}"/>
              </a:ext>
            </a:extLst>
          </p:cNvPr>
          <p:cNvSpPr/>
          <p:nvPr/>
        </p:nvSpPr>
        <p:spPr>
          <a:xfrm>
            <a:off x="4890509" y="889405"/>
            <a:ext cx="2410979" cy="447869"/>
          </a:xfrm>
          <a:prstGeom prst="roundRect">
            <a:avLst/>
          </a:prstGeom>
          <a:solidFill>
            <a:srgbClr val="841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igne Moins 7">
            <a:extLst>
              <a:ext uri="{FF2B5EF4-FFF2-40B4-BE49-F238E27FC236}">
                <a16:creationId xmlns:a16="http://schemas.microsoft.com/office/drawing/2014/main" id="{C8042C23-284C-46A1-A405-0A5021238543}"/>
              </a:ext>
            </a:extLst>
          </p:cNvPr>
          <p:cNvSpPr/>
          <p:nvPr/>
        </p:nvSpPr>
        <p:spPr>
          <a:xfrm>
            <a:off x="6963035" y="912418"/>
            <a:ext cx="244809" cy="179099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Signe Moins 8">
            <a:extLst>
              <a:ext uri="{FF2B5EF4-FFF2-40B4-BE49-F238E27FC236}">
                <a16:creationId xmlns:a16="http://schemas.microsoft.com/office/drawing/2014/main" id="{F5A43C2B-9556-4C7F-A137-47E3E8F8032B}"/>
              </a:ext>
            </a:extLst>
          </p:cNvPr>
          <p:cNvSpPr/>
          <p:nvPr/>
        </p:nvSpPr>
        <p:spPr>
          <a:xfrm>
            <a:off x="6963035" y="1091518"/>
            <a:ext cx="244809" cy="179099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Signe Moins 9">
            <a:extLst>
              <a:ext uri="{FF2B5EF4-FFF2-40B4-BE49-F238E27FC236}">
                <a16:creationId xmlns:a16="http://schemas.microsoft.com/office/drawing/2014/main" id="{3BF0F65B-8DE9-4117-83C1-CA63F5D9B5F5}"/>
              </a:ext>
            </a:extLst>
          </p:cNvPr>
          <p:cNvSpPr/>
          <p:nvPr/>
        </p:nvSpPr>
        <p:spPr>
          <a:xfrm>
            <a:off x="6958823" y="1001968"/>
            <a:ext cx="244809" cy="179099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A926D-A53E-4011-976F-F9783576B207}"/>
              </a:ext>
            </a:extLst>
          </p:cNvPr>
          <p:cNvSpPr/>
          <p:nvPr/>
        </p:nvSpPr>
        <p:spPr>
          <a:xfrm>
            <a:off x="4890508" y="1331442"/>
            <a:ext cx="2410979" cy="3201256"/>
          </a:xfrm>
          <a:prstGeom prst="rect">
            <a:avLst/>
          </a:prstGeom>
          <a:solidFill>
            <a:srgbClr val="FDFE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A85341E-E76F-4E13-909A-9F6F6DA1BB4D}"/>
              </a:ext>
            </a:extLst>
          </p:cNvPr>
          <p:cNvSpPr/>
          <p:nvPr/>
        </p:nvSpPr>
        <p:spPr>
          <a:xfrm>
            <a:off x="4890507" y="4974735"/>
            <a:ext cx="2410979" cy="1015752"/>
          </a:xfrm>
          <a:prstGeom prst="roundRect">
            <a:avLst/>
          </a:prstGeom>
          <a:solidFill>
            <a:srgbClr val="841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/>
              <a:t>Partenaire:                    Contact</a:t>
            </a:r>
          </a:p>
          <a:p>
            <a:r>
              <a:rPr lang="fr-FR" sz="1200" dirty="0"/>
              <a:t>                                 </a:t>
            </a:r>
          </a:p>
          <a:p>
            <a:endParaRPr lang="fr-FR" sz="1200" dirty="0"/>
          </a:p>
          <a:p>
            <a:endParaRPr lang="fr-FR" sz="1200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013D37E8-C8DE-454A-AA7C-602475E21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16" y="5482611"/>
            <a:ext cx="603559" cy="181068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07C5DB91-014B-44DA-B4CB-8900F6B503E4}"/>
              </a:ext>
            </a:extLst>
          </p:cNvPr>
          <p:cNvSpPr txBox="1"/>
          <p:nvPr/>
        </p:nvSpPr>
        <p:spPr>
          <a:xfrm>
            <a:off x="5294376" y="1517904"/>
            <a:ext cx="166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Contact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1B74B2F-7E54-4C1E-A8F6-0E7E42A2AAA3}"/>
              </a:ext>
            </a:extLst>
          </p:cNvPr>
          <p:cNvSpPr txBox="1"/>
          <p:nvPr/>
        </p:nvSpPr>
        <p:spPr>
          <a:xfrm>
            <a:off x="5138928" y="2057400"/>
            <a:ext cx="19476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2">
                    <a:lumMod val="75000"/>
                  </a:schemeClr>
                </a:solidFill>
              </a:rPr>
              <a:t>Nom Prénom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ABC9CE4-CFDF-4482-BBC4-6D0003C3EEFC}"/>
              </a:ext>
            </a:extLst>
          </p:cNvPr>
          <p:cNvSpPr txBox="1"/>
          <p:nvPr/>
        </p:nvSpPr>
        <p:spPr>
          <a:xfrm>
            <a:off x="5133555" y="2574324"/>
            <a:ext cx="19476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2">
                    <a:lumMod val="75000"/>
                  </a:schemeClr>
                </a:solidFill>
              </a:rPr>
              <a:t>Email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F1E0B15-C4FC-4395-9AEF-8C5C60B502B4}"/>
              </a:ext>
            </a:extLst>
          </p:cNvPr>
          <p:cNvSpPr txBox="1"/>
          <p:nvPr/>
        </p:nvSpPr>
        <p:spPr>
          <a:xfrm>
            <a:off x="5122160" y="3101600"/>
            <a:ext cx="19476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2">
                    <a:lumMod val="75000"/>
                  </a:schemeClr>
                </a:solidFill>
              </a:rPr>
              <a:t>Message</a:t>
            </a:r>
          </a:p>
          <a:p>
            <a:endParaRPr lang="fr-FR" sz="1200" dirty="0">
              <a:solidFill>
                <a:schemeClr val="bg2">
                  <a:lumMod val="75000"/>
                </a:schemeClr>
              </a:solidFill>
            </a:endParaRPr>
          </a:p>
          <a:p>
            <a:endParaRPr lang="fr-FR" sz="1200" dirty="0">
              <a:solidFill>
                <a:schemeClr val="bg2">
                  <a:lumMod val="75000"/>
                </a:schemeClr>
              </a:solidFill>
            </a:endParaRPr>
          </a:p>
          <a:p>
            <a:endParaRPr lang="fr-FR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84B17AAF-989E-422B-B799-A5CA392D1047}"/>
              </a:ext>
            </a:extLst>
          </p:cNvPr>
          <p:cNvSpPr/>
          <p:nvPr/>
        </p:nvSpPr>
        <p:spPr>
          <a:xfrm>
            <a:off x="6245352" y="4187952"/>
            <a:ext cx="835875" cy="276999"/>
          </a:xfrm>
          <a:prstGeom prst="roundRect">
            <a:avLst/>
          </a:prstGeom>
          <a:solidFill>
            <a:srgbClr val="841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Envoyer</a:t>
            </a:r>
          </a:p>
        </p:txBody>
      </p:sp>
    </p:spTree>
    <p:extLst>
      <p:ext uri="{BB962C8B-B14F-4D97-AF65-F5344CB8AC3E}">
        <p14:creationId xmlns:p14="http://schemas.microsoft.com/office/powerpoint/2010/main" val="558931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8086F12-98E6-4D2B-8643-D24B2460F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15DCB4-E334-41D0-AB7B-84D9F5E7DD6F}"/>
              </a:ext>
            </a:extLst>
          </p:cNvPr>
          <p:cNvSpPr/>
          <p:nvPr/>
        </p:nvSpPr>
        <p:spPr>
          <a:xfrm>
            <a:off x="3886200" y="301752"/>
            <a:ext cx="4425696" cy="6318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1712810B-1476-449E-9614-31A7EBE27BF2}"/>
              </a:ext>
            </a:extLst>
          </p:cNvPr>
          <p:cNvSpPr/>
          <p:nvPr/>
        </p:nvSpPr>
        <p:spPr>
          <a:xfrm>
            <a:off x="3886200" y="301752"/>
            <a:ext cx="4425695" cy="447869"/>
          </a:xfrm>
          <a:prstGeom prst="roundRect">
            <a:avLst/>
          </a:prstGeom>
          <a:solidFill>
            <a:srgbClr val="841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A024F9-DBF8-4BBD-ADBB-D1AC995414BC}"/>
              </a:ext>
            </a:extLst>
          </p:cNvPr>
          <p:cNvSpPr/>
          <p:nvPr/>
        </p:nvSpPr>
        <p:spPr>
          <a:xfrm>
            <a:off x="4900433" y="4907042"/>
            <a:ext cx="2410979" cy="889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Bienvenue</a:t>
            </a:r>
            <a:r>
              <a:rPr lang="fr-FR" dirty="0">
                <a:ln>
                  <a:solidFill>
                    <a:schemeClr val="tx1"/>
                  </a:solidFill>
                </a:ln>
                <a:noFill/>
              </a:rPr>
              <a:t> </a:t>
            </a:r>
            <a:endParaRPr lang="fr-F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F69051F-A807-4E8F-AF3A-D6CDCEF31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588" y="1379133"/>
            <a:ext cx="2430824" cy="352465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84C9355-C18E-4DD0-8C44-4DA7658ED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0118" y="409852"/>
            <a:ext cx="201185" cy="23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8543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1172</Words>
  <Application>Microsoft Office PowerPoint</Application>
  <PresentationFormat>Grand écran</PresentationFormat>
  <Paragraphs>151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Segoe UI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audrey Bu...</dc:creator>
  <cp:lastModifiedBy>audrey Bu...</cp:lastModifiedBy>
  <cp:revision>44</cp:revision>
  <dcterms:created xsi:type="dcterms:W3CDTF">2020-07-30T08:01:50Z</dcterms:created>
  <dcterms:modified xsi:type="dcterms:W3CDTF">2020-08-31T09:11:32Z</dcterms:modified>
</cp:coreProperties>
</file>