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36D5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394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73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DEE2E2-4BE4-41CA-94FC-BC9DC2A64380}" type="datetimeFigureOut">
              <a:rPr lang="en-GB" smtClean="0"/>
              <a:t>22/05/2018</a:t>
            </a:fld>
            <a:endParaRPr lang="en-GB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DDD597-0B90-4A7F-862C-7C996FE562A5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23112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F4860-EF53-429F-9816-8C3FCB6EDEF9}" type="datetimeFigureOut">
              <a:rPr lang="en-GB" smtClean="0"/>
              <a:t>22/05/2018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FA881-1C13-4B8C-957D-36353547639A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7865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F4860-EF53-429F-9816-8C3FCB6EDEF9}" type="datetimeFigureOut">
              <a:rPr lang="en-GB" smtClean="0"/>
              <a:t>22/05/2018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FA881-1C13-4B8C-957D-36353547639A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0929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F4860-EF53-429F-9816-8C3FCB6EDEF9}" type="datetimeFigureOut">
              <a:rPr lang="en-GB" smtClean="0"/>
              <a:t>22/05/2018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FA881-1C13-4B8C-957D-36353547639A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7552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F4860-EF53-429F-9816-8C3FCB6EDEF9}" type="datetimeFigureOut">
              <a:rPr lang="en-GB" smtClean="0"/>
              <a:t>22/05/2018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FA881-1C13-4B8C-957D-36353547639A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9078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F4860-EF53-429F-9816-8C3FCB6EDEF9}" type="datetimeFigureOut">
              <a:rPr lang="en-GB" smtClean="0"/>
              <a:t>22/05/2018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FA881-1C13-4B8C-957D-36353547639A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4353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F4860-EF53-429F-9816-8C3FCB6EDEF9}" type="datetimeFigureOut">
              <a:rPr lang="en-GB" smtClean="0"/>
              <a:t>22/05/2018</a:t>
            </a:fld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FA881-1C13-4B8C-957D-36353547639A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795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F4860-EF53-429F-9816-8C3FCB6EDEF9}" type="datetimeFigureOut">
              <a:rPr lang="en-GB" smtClean="0"/>
              <a:t>22/05/2018</a:t>
            </a:fld>
            <a:endParaRPr lang="en-GB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FA881-1C13-4B8C-957D-36353547639A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4846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F4860-EF53-429F-9816-8C3FCB6EDEF9}" type="datetimeFigureOut">
              <a:rPr lang="en-GB" smtClean="0"/>
              <a:t>22/05/2018</a:t>
            </a:fld>
            <a:endParaRPr lang="en-GB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FA881-1C13-4B8C-957D-36353547639A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6644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F4860-EF53-429F-9816-8C3FCB6EDEF9}" type="datetimeFigureOut">
              <a:rPr lang="en-GB" smtClean="0"/>
              <a:t>22/05/2018</a:t>
            </a:fld>
            <a:endParaRPr lang="en-GB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FA881-1C13-4B8C-957D-36353547639A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1632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F4860-EF53-429F-9816-8C3FCB6EDEF9}" type="datetimeFigureOut">
              <a:rPr lang="en-GB" smtClean="0"/>
              <a:t>22/05/2018</a:t>
            </a:fld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FA881-1C13-4B8C-957D-36353547639A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8865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F4860-EF53-429F-9816-8C3FCB6EDEF9}" type="datetimeFigureOut">
              <a:rPr lang="en-GB" smtClean="0"/>
              <a:t>22/05/2018</a:t>
            </a:fld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FA881-1C13-4B8C-957D-36353547639A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5594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AF4860-EF53-429F-9816-8C3FCB6EDEF9}" type="datetimeFigureOut">
              <a:rPr lang="en-GB" smtClean="0"/>
              <a:t>22/05/2018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FA881-1C13-4B8C-957D-36353547639A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2782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/>
          <a:srcRect b="27155"/>
          <a:stretch/>
        </p:blipFill>
        <p:spPr>
          <a:xfrm>
            <a:off x="236697" y="300229"/>
            <a:ext cx="4902231" cy="236982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3"/>
          <a:srcRect t="9115" b="21650"/>
          <a:stretch/>
        </p:blipFill>
        <p:spPr>
          <a:xfrm>
            <a:off x="5816395" y="146304"/>
            <a:ext cx="5857644" cy="2807208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4"/>
          <a:srcRect l="431" t="8895" r="-431" b="25181"/>
          <a:stretch/>
        </p:blipFill>
        <p:spPr>
          <a:xfrm>
            <a:off x="5816395" y="3755707"/>
            <a:ext cx="6125477" cy="2605088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5"/>
          <a:srcRect t="5085" b="27180"/>
          <a:stretch/>
        </p:blipFill>
        <p:spPr>
          <a:xfrm>
            <a:off x="172478" y="3755707"/>
            <a:ext cx="5643917" cy="2673668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1234440" y="640080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DM</a:t>
            </a:r>
            <a:endParaRPr lang="en-GB" dirty="0"/>
          </a:p>
        </p:txBody>
      </p:sp>
      <p:sp>
        <p:nvSpPr>
          <p:cNvPr id="9" name="ZoneTexte 8"/>
          <p:cNvSpPr txBox="1"/>
          <p:nvPr/>
        </p:nvSpPr>
        <p:spPr>
          <a:xfrm>
            <a:off x="507792" y="2328028"/>
            <a:ext cx="2180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Telescope focal plane</a:t>
            </a:r>
            <a:endParaRPr lang="en-GB" dirty="0"/>
          </a:p>
        </p:txBody>
      </p:sp>
      <p:cxnSp>
        <p:nvCxnSpPr>
          <p:cNvPr id="11" name="Connecteur en angle 10"/>
          <p:cNvCxnSpPr/>
          <p:nvPr/>
        </p:nvCxnSpPr>
        <p:spPr>
          <a:xfrm rot="5400000" flipH="1" flipV="1">
            <a:off x="1470721" y="2019362"/>
            <a:ext cx="393192" cy="341253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/>
          <p:cNvSpPr txBox="1"/>
          <p:nvPr/>
        </p:nvSpPr>
        <p:spPr>
          <a:xfrm>
            <a:off x="3561240" y="270748"/>
            <a:ext cx="1916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Début </a:t>
            </a:r>
            <a:r>
              <a:rPr lang="en-GB" dirty="0" err="1" smtClean="0"/>
              <a:t>système</a:t>
            </a:r>
            <a:r>
              <a:rPr lang="en-GB" dirty="0" smtClean="0"/>
              <a:t> AO</a:t>
            </a:r>
            <a:endParaRPr lang="en-GB" dirty="0"/>
          </a:p>
        </p:txBody>
      </p:sp>
      <p:sp>
        <p:nvSpPr>
          <p:cNvPr id="14" name="Ellipse 13"/>
          <p:cNvSpPr/>
          <p:nvPr/>
        </p:nvSpPr>
        <p:spPr>
          <a:xfrm rot="1051996">
            <a:off x="875166" y="437333"/>
            <a:ext cx="4638851" cy="159840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/>
          <p:cNvSpPr/>
          <p:nvPr/>
        </p:nvSpPr>
        <p:spPr>
          <a:xfrm>
            <a:off x="7872984" y="1204652"/>
            <a:ext cx="1527048" cy="1492707"/>
          </a:xfrm>
          <a:prstGeom prst="rect">
            <a:avLst/>
          </a:prstGeom>
          <a:solidFill>
            <a:srgbClr val="5B9BD5">
              <a:alpha val="2117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" name="ZoneTexte 21"/>
          <p:cNvSpPr txBox="1"/>
          <p:nvPr/>
        </p:nvSpPr>
        <p:spPr>
          <a:xfrm>
            <a:off x="7872984" y="1180576"/>
            <a:ext cx="540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FoV</a:t>
            </a:r>
            <a:endParaRPr lang="en-GB" dirty="0"/>
          </a:p>
        </p:txBody>
      </p:sp>
      <p:cxnSp>
        <p:nvCxnSpPr>
          <p:cNvPr id="24" name="Connecteur droit avec flèche 23"/>
          <p:cNvCxnSpPr/>
          <p:nvPr/>
        </p:nvCxnSpPr>
        <p:spPr>
          <a:xfrm>
            <a:off x="7872984" y="2953512"/>
            <a:ext cx="1527048" cy="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ZoneTexte 24"/>
          <p:cNvSpPr txBox="1"/>
          <p:nvPr/>
        </p:nvSpPr>
        <p:spPr>
          <a:xfrm>
            <a:off x="8157851" y="2670049"/>
            <a:ext cx="957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200 mm</a:t>
            </a:r>
            <a:endParaRPr lang="en-GB" dirty="0"/>
          </a:p>
        </p:txBody>
      </p:sp>
      <p:sp>
        <p:nvSpPr>
          <p:cNvPr id="26" name="ZoneTexte 25"/>
          <p:cNvSpPr txBox="1"/>
          <p:nvPr/>
        </p:nvSpPr>
        <p:spPr>
          <a:xfrm>
            <a:off x="2292448" y="2768846"/>
            <a:ext cx="965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u="sng" dirty="0" smtClean="0"/>
              <a:t>Sketch 1</a:t>
            </a:r>
            <a:endParaRPr lang="en-GB" b="1" i="1" u="sng" dirty="0"/>
          </a:p>
        </p:txBody>
      </p:sp>
      <p:sp>
        <p:nvSpPr>
          <p:cNvPr id="27" name="ZoneTexte 26"/>
          <p:cNvSpPr txBox="1"/>
          <p:nvPr/>
        </p:nvSpPr>
        <p:spPr>
          <a:xfrm>
            <a:off x="9007573" y="6176129"/>
            <a:ext cx="965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u="sng" dirty="0" smtClean="0"/>
              <a:t>Sketch 4</a:t>
            </a:r>
            <a:endParaRPr lang="en-GB" b="1" i="1" u="sng" dirty="0"/>
          </a:p>
        </p:txBody>
      </p:sp>
      <p:sp>
        <p:nvSpPr>
          <p:cNvPr id="28" name="ZoneTexte 27"/>
          <p:cNvSpPr txBox="1"/>
          <p:nvPr/>
        </p:nvSpPr>
        <p:spPr>
          <a:xfrm>
            <a:off x="2073373" y="6360795"/>
            <a:ext cx="965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u="sng" dirty="0" smtClean="0"/>
              <a:t>Sketch 3</a:t>
            </a:r>
            <a:endParaRPr lang="en-GB" b="1" i="1" u="sng" dirty="0"/>
          </a:p>
        </p:txBody>
      </p:sp>
      <p:sp>
        <p:nvSpPr>
          <p:cNvPr id="29" name="ZoneTexte 28"/>
          <p:cNvSpPr txBox="1"/>
          <p:nvPr/>
        </p:nvSpPr>
        <p:spPr>
          <a:xfrm>
            <a:off x="8434959" y="2985277"/>
            <a:ext cx="965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u="sng" dirty="0" smtClean="0"/>
              <a:t>Sketch 2</a:t>
            </a:r>
            <a:endParaRPr lang="en-GB" b="1" i="1" u="sng" dirty="0"/>
          </a:p>
        </p:txBody>
      </p:sp>
      <p:sp>
        <p:nvSpPr>
          <p:cNvPr id="30" name="ZoneTexte 29"/>
          <p:cNvSpPr txBox="1"/>
          <p:nvPr/>
        </p:nvSpPr>
        <p:spPr>
          <a:xfrm>
            <a:off x="7187075" y="451402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DM</a:t>
            </a:r>
            <a:endParaRPr lang="en-GB" dirty="0"/>
          </a:p>
        </p:txBody>
      </p:sp>
      <p:sp>
        <p:nvSpPr>
          <p:cNvPr id="31" name="ZoneTexte 30"/>
          <p:cNvSpPr txBox="1"/>
          <p:nvPr/>
        </p:nvSpPr>
        <p:spPr>
          <a:xfrm>
            <a:off x="1311584" y="4085261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DM</a:t>
            </a:r>
            <a:endParaRPr lang="en-GB" dirty="0"/>
          </a:p>
        </p:txBody>
      </p:sp>
      <p:sp>
        <p:nvSpPr>
          <p:cNvPr id="32" name="ZoneTexte 31"/>
          <p:cNvSpPr txBox="1"/>
          <p:nvPr/>
        </p:nvSpPr>
        <p:spPr>
          <a:xfrm>
            <a:off x="7417569" y="4085261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DM</a:t>
            </a:r>
            <a:endParaRPr lang="en-GB" dirty="0"/>
          </a:p>
        </p:txBody>
      </p:sp>
      <p:sp>
        <p:nvSpPr>
          <p:cNvPr id="33" name="Rectangle 32"/>
          <p:cNvSpPr/>
          <p:nvPr/>
        </p:nvSpPr>
        <p:spPr>
          <a:xfrm>
            <a:off x="1193263" y="4808661"/>
            <a:ext cx="1527048" cy="1492707"/>
          </a:xfrm>
          <a:prstGeom prst="rect">
            <a:avLst/>
          </a:prstGeom>
          <a:solidFill>
            <a:srgbClr val="5B9BD5">
              <a:alpha val="2117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4" name="ZoneTexte 33"/>
          <p:cNvSpPr txBox="1"/>
          <p:nvPr/>
        </p:nvSpPr>
        <p:spPr>
          <a:xfrm>
            <a:off x="1193263" y="4784585"/>
            <a:ext cx="540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FoV</a:t>
            </a:r>
            <a:endParaRPr lang="en-GB" dirty="0"/>
          </a:p>
        </p:txBody>
      </p:sp>
      <p:sp>
        <p:nvSpPr>
          <p:cNvPr id="35" name="Rectangle 34"/>
          <p:cNvSpPr/>
          <p:nvPr/>
        </p:nvSpPr>
        <p:spPr>
          <a:xfrm>
            <a:off x="6563778" y="4784147"/>
            <a:ext cx="1527048" cy="1492707"/>
          </a:xfrm>
          <a:prstGeom prst="rect">
            <a:avLst/>
          </a:prstGeom>
          <a:solidFill>
            <a:srgbClr val="5B9BD5">
              <a:alpha val="2117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6" name="ZoneTexte 35"/>
          <p:cNvSpPr txBox="1"/>
          <p:nvPr/>
        </p:nvSpPr>
        <p:spPr>
          <a:xfrm>
            <a:off x="6563778" y="4760071"/>
            <a:ext cx="540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FoV</a:t>
            </a:r>
            <a:endParaRPr lang="en-GB" dirty="0"/>
          </a:p>
        </p:txBody>
      </p:sp>
      <p:sp>
        <p:nvSpPr>
          <p:cNvPr id="37" name="ZoneTexte 36"/>
          <p:cNvSpPr txBox="1"/>
          <p:nvPr/>
        </p:nvSpPr>
        <p:spPr>
          <a:xfrm>
            <a:off x="609672" y="5998129"/>
            <a:ext cx="2180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Telescope focal plane</a:t>
            </a:r>
            <a:endParaRPr lang="en-GB" dirty="0"/>
          </a:p>
        </p:txBody>
      </p:sp>
      <p:cxnSp>
        <p:nvCxnSpPr>
          <p:cNvPr id="38" name="Connecteur en angle 37"/>
          <p:cNvCxnSpPr/>
          <p:nvPr/>
        </p:nvCxnSpPr>
        <p:spPr>
          <a:xfrm rot="5400000" flipH="1" flipV="1">
            <a:off x="1572601" y="5689463"/>
            <a:ext cx="393192" cy="341253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ZoneTexte 38"/>
          <p:cNvSpPr txBox="1"/>
          <p:nvPr/>
        </p:nvSpPr>
        <p:spPr>
          <a:xfrm>
            <a:off x="6563778" y="2393682"/>
            <a:ext cx="2180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Telescope focal plane</a:t>
            </a:r>
            <a:endParaRPr lang="en-GB" dirty="0"/>
          </a:p>
        </p:txBody>
      </p:sp>
      <p:cxnSp>
        <p:nvCxnSpPr>
          <p:cNvPr id="40" name="Connecteur en angle 39"/>
          <p:cNvCxnSpPr/>
          <p:nvPr/>
        </p:nvCxnSpPr>
        <p:spPr>
          <a:xfrm rot="5400000" flipH="1" flipV="1">
            <a:off x="7526707" y="2085016"/>
            <a:ext cx="393192" cy="341253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ZoneTexte 40"/>
          <p:cNvSpPr txBox="1"/>
          <p:nvPr/>
        </p:nvSpPr>
        <p:spPr>
          <a:xfrm>
            <a:off x="6733142" y="5949101"/>
            <a:ext cx="2180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Telescope focal plane</a:t>
            </a:r>
            <a:endParaRPr lang="en-GB" dirty="0"/>
          </a:p>
        </p:txBody>
      </p:sp>
      <p:cxnSp>
        <p:nvCxnSpPr>
          <p:cNvPr id="42" name="Connecteur en angle 41"/>
          <p:cNvCxnSpPr/>
          <p:nvPr/>
        </p:nvCxnSpPr>
        <p:spPr>
          <a:xfrm rot="5400000" flipH="1" flipV="1">
            <a:off x="7696071" y="5640435"/>
            <a:ext cx="393192" cy="341253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1800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/>
          <a:srcRect b="27155"/>
          <a:stretch/>
        </p:blipFill>
        <p:spPr>
          <a:xfrm>
            <a:off x="33094" y="143873"/>
            <a:ext cx="5579698" cy="2697319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3"/>
          <a:srcRect t="9115" b="21650"/>
          <a:stretch/>
        </p:blipFill>
        <p:spPr>
          <a:xfrm>
            <a:off x="5816395" y="146304"/>
            <a:ext cx="5857644" cy="2807208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4"/>
          <a:srcRect l="431" t="8895" r="-431" b="25181"/>
          <a:stretch/>
        </p:blipFill>
        <p:spPr>
          <a:xfrm>
            <a:off x="5816395" y="3755707"/>
            <a:ext cx="6125477" cy="2605088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5"/>
          <a:srcRect t="5085" b="27180"/>
          <a:stretch/>
        </p:blipFill>
        <p:spPr>
          <a:xfrm>
            <a:off x="172478" y="3755707"/>
            <a:ext cx="5643917" cy="2673668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1218211" y="531983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DM</a:t>
            </a:r>
            <a:endParaRPr lang="en-GB" dirty="0"/>
          </a:p>
        </p:txBody>
      </p:sp>
      <p:sp>
        <p:nvSpPr>
          <p:cNvPr id="9" name="ZoneTexte 8"/>
          <p:cNvSpPr txBox="1"/>
          <p:nvPr/>
        </p:nvSpPr>
        <p:spPr>
          <a:xfrm>
            <a:off x="507792" y="2328028"/>
            <a:ext cx="2180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Telescope focal plane</a:t>
            </a:r>
            <a:endParaRPr lang="en-GB" dirty="0"/>
          </a:p>
        </p:txBody>
      </p:sp>
      <p:cxnSp>
        <p:nvCxnSpPr>
          <p:cNvPr id="11" name="Connecteur en angle 10"/>
          <p:cNvCxnSpPr/>
          <p:nvPr/>
        </p:nvCxnSpPr>
        <p:spPr>
          <a:xfrm rot="5400000" flipH="1" flipV="1">
            <a:off x="1470721" y="2019362"/>
            <a:ext cx="393192" cy="341253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7872984" y="1204652"/>
            <a:ext cx="1527048" cy="1492707"/>
          </a:xfrm>
          <a:prstGeom prst="rect">
            <a:avLst/>
          </a:prstGeom>
          <a:solidFill>
            <a:srgbClr val="5B9BD5">
              <a:alpha val="2117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" name="ZoneTexte 21"/>
          <p:cNvSpPr txBox="1"/>
          <p:nvPr/>
        </p:nvSpPr>
        <p:spPr>
          <a:xfrm>
            <a:off x="7872984" y="1180576"/>
            <a:ext cx="509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FCL</a:t>
            </a:r>
            <a:endParaRPr lang="en-GB" dirty="0"/>
          </a:p>
        </p:txBody>
      </p:sp>
      <p:cxnSp>
        <p:nvCxnSpPr>
          <p:cNvPr id="24" name="Connecteur droit avec flèche 23"/>
          <p:cNvCxnSpPr/>
          <p:nvPr/>
        </p:nvCxnSpPr>
        <p:spPr>
          <a:xfrm>
            <a:off x="7872984" y="2953512"/>
            <a:ext cx="1527048" cy="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ZoneTexte 24"/>
          <p:cNvSpPr txBox="1"/>
          <p:nvPr/>
        </p:nvSpPr>
        <p:spPr>
          <a:xfrm>
            <a:off x="8157851" y="2670049"/>
            <a:ext cx="957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200 mm</a:t>
            </a:r>
            <a:endParaRPr lang="en-GB" dirty="0"/>
          </a:p>
        </p:txBody>
      </p:sp>
      <p:sp>
        <p:nvSpPr>
          <p:cNvPr id="26" name="ZoneTexte 25"/>
          <p:cNvSpPr txBox="1"/>
          <p:nvPr/>
        </p:nvSpPr>
        <p:spPr>
          <a:xfrm>
            <a:off x="2292448" y="2768846"/>
            <a:ext cx="965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u="sng" dirty="0" smtClean="0"/>
              <a:t>Sketch 1</a:t>
            </a:r>
            <a:endParaRPr lang="en-GB" b="1" i="1" u="sng" dirty="0"/>
          </a:p>
        </p:txBody>
      </p:sp>
      <p:sp>
        <p:nvSpPr>
          <p:cNvPr id="27" name="ZoneTexte 26"/>
          <p:cNvSpPr txBox="1"/>
          <p:nvPr/>
        </p:nvSpPr>
        <p:spPr>
          <a:xfrm>
            <a:off x="9007573" y="6176129"/>
            <a:ext cx="965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u="sng" dirty="0" smtClean="0"/>
              <a:t>Sketch 4</a:t>
            </a:r>
            <a:endParaRPr lang="en-GB" b="1" i="1" u="sng" dirty="0"/>
          </a:p>
        </p:txBody>
      </p:sp>
      <p:sp>
        <p:nvSpPr>
          <p:cNvPr id="28" name="ZoneTexte 27"/>
          <p:cNvSpPr txBox="1"/>
          <p:nvPr/>
        </p:nvSpPr>
        <p:spPr>
          <a:xfrm>
            <a:off x="2073373" y="6360795"/>
            <a:ext cx="965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u="sng" dirty="0" smtClean="0"/>
              <a:t>Sketch 3</a:t>
            </a:r>
            <a:endParaRPr lang="en-GB" b="1" i="1" u="sng" dirty="0"/>
          </a:p>
        </p:txBody>
      </p:sp>
      <p:sp>
        <p:nvSpPr>
          <p:cNvPr id="29" name="ZoneTexte 28"/>
          <p:cNvSpPr txBox="1"/>
          <p:nvPr/>
        </p:nvSpPr>
        <p:spPr>
          <a:xfrm>
            <a:off x="8434959" y="2985277"/>
            <a:ext cx="965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u="sng" dirty="0" smtClean="0"/>
              <a:t>Sketch 2</a:t>
            </a:r>
            <a:endParaRPr lang="en-GB" b="1" i="1" u="sng" dirty="0"/>
          </a:p>
        </p:txBody>
      </p:sp>
      <p:sp>
        <p:nvSpPr>
          <p:cNvPr id="30" name="ZoneTexte 29"/>
          <p:cNvSpPr txBox="1"/>
          <p:nvPr/>
        </p:nvSpPr>
        <p:spPr>
          <a:xfrm>
            <a:off x="7230828" y="426107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DM</a:t>
            </a:r>
            <a:endParaRPr lang="en-GB" dirty="0"/>
          </a:p>
        </p:txBody>
      </p:sp>
      <p:sp>
        <p:nvSpPr>
          <p:cNvPr id="31" name="ZoneTexte 30"/>
          <p:cNvSpPr txBox="1"/>
          <p:nvPr/>
        </p:nvSpPr>
        <p:spPr>
          <a:xfrm>
            <a:off x="1311584" y="4085261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DM</a:t>
            </a:r>
            <a:endParaRPr lang="en-GB" dirty="0"/>
          </a:p>
        </p:txBody>
      </p:sp>
      <p:sp>
        <p:nvSpPr>
          <p:cNvPr id="32" name="ZoneTexte 31"/>
          <p:cNvSpPr txBox="1"/>
          <p:nvPr/>
        </p:nvSpPr>
        <p:spPr>
          <a:xfrm>
            <a:off x="7417569" y="4040871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DM</a:t>
            </a:r>
            <a:endParaRPr lang="en-GB" dirty="0"/>
          </a:p>
        </p:txBody>
      </p:sp>
      <p:sp>
        <p:nvSpPr>
          <p:cNvPr id="33" name="Rectangle 32"/>
          <p:cNvSpPr/>
          <p:nvPr/>
        </p:nvSpPr>
        <p:spPr>
          <a:xfrm>
            <a:off x="1193263" y="4808661"/>
            <a:ext cx="1527048" cy="1492707"/>
          </a:xfrm>
          <a:prstGeom prst="rect">
            <a:avLst/>
          </a:prstGeom>
          <a:solidFill>
            <a:srgbClr val="5B9BD5">
              <a:alpha val="2117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4" name="ZoneTexte 33"/>
          <p:cNvSpPr txBox="1"/>
          <p:nvPr/>
        </p:nvSpPr>
        <p:spPr>
          <a:xfrm>
            <a:off x="1193263" y="4784585"/>
            <a:ext cx="509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FCL</a:t>
            </a:r>
            <a:endParaRPr lang="en-GB" dirty="0"/>
          </a:p>
        </p:txBody>
      </p:sp>
      <p:sp>
        <p:nvSpPr>
          <p:cNvPr id="35" name="Rectangle 34"/>
          <p:cNvSpPr/>
          <p:nvPr/>
        </p:nvSpPr>
        <p:spPr>
          <a:xfrm>
            <a:off x="6563778" y="4784147"/>
            <a:ext cx="1527048" cy="1492707"/>
          </a:xfrm>
          <a:prstGeom prst="rect">
            <a:avLst/>
          </a:prstGeom>
          <a:solidFill>
            <a:srgbClr val="5B9BD5">
              <a:alpha val="2117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6" name="ZoneTexte 35"/>
          <p:cNvSpPr txBox="1"/>
          <p:nvPr/>
        </p:nvSpPr>
        <p:spPr>
          <a:xfrm>
            <a:off x="6563778" y="4760071"/>
            <a:ext cx="509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FCL</a:t>
            </a:r>
            <a:endParaRPr lang="en-GB" dirty="0"/>
          </a:p>
        </p:txBody>
      </p:sp>
      <p:sp>
        <p:nvSpPr>
          <p:cNvPr id="37" name="ZoneTexte 36"/>
          <p:cNvSpPr txBox="1"/>
          <p:nvPr/>
        </p:nvSpPr>
        <p:spPr>
          <a:xfrm>
            <a:off x="609672" y="5998129"/>
            <a:ext cx="2180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Telescope focal plane</a:t>
            </a:r>
            <a:endParaRPr lang="en-GB" dirty="0"/>
          </a:p>
        </p:txBody>
      </p:sp>
      <p:cxnSp>
        <p:nvCxnSpPr>
          <p:cNvPr id="38" name="Connecteur en angle 37"/>
          <p:cNvCxnSpPr/>
          <p:nvPr/>
        </p:nvCxnSpPr>
        <p:spPr>
          <a:xfrm rot="5400000" flipH="1" flipV="1">
            <a:off x="1572601" y="5689463"/>
            <a:ext cx="393192" cy="341253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ZoneTexte 38"/>
          <p:cNvSpPr txBox="1"/>
          <p:nvPr/>
        </p:nvSpPr>
        <p:spPr>
          <a:xfrm>
            <a:off x="6563778" y="2393682"/>
            <a:ext cx="2180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Telescope focal plane</a:t>
            </a:r>
            <a:endParaRPr lang="en-GB" dirty="0"/>
          </a:p>
        </p:txBody>
      </p:sp>
      <p:cxnSp>
        <p:nvCxnSpPr>
          <p:cNvPr id="40" name="Connecteur en angle 39"/>
          <p:cNvCxnSpPr/>
          <p:nvPr/>
        </p:nvCxnSpPr>
        <p:spPr>
          <a:xfrm rot="5400000" flipH="1" flipV="1">
            <a:off x="7526707" y="2085016"/>
            <a:ext cx="393192" cy="341253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ZoneTexte 40"/>
          <p:cNvSpPr txBox="1"/>
          <p:nvPr/>
        </p:nvSpPr>
        <p:spPr>
          <a:xfrm>
            <a:off x="6733142" y="5949101"/>
            <a:ext cx="2180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Telescope focal plane</a:t>
            </a:r>
            <a:endParaRPr lang="en-GB" dirty="0"/>
          </a:p>
        </p:txBody>
      </p:sp>
      <p:cxnSp>
        <p:nvCxnSpPr>
          <p:cNvPr id="42" name="Connecteur en angle 41"/>
          <p:cNvCxnSpPr/>
          <p:nvPr/>
        </p:nvCxnSpPr>
        <p:spPr>
          <a:xfrm rot="5400000" flipH="1" flipV="1">
            <a:off x="7696071" y="5640435"/>
            <a:ext cx="393192" cy="341253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3654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2334" y="621437"/>
            <a:ext cx="5766285" cy="3648722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3682936" y="2000206"/>
            <a:ext cx="1743259" cy="1710660"/>
          </a:xfrm>
          <a:prstGeom prst="rect">
            <a:avLst/>
          </a:prstGeom>
          <a:solidFill>
            <a:srgbClr val="5B9BD5">
              <a:alpha val="2117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ZoneTexte 4"/>
          <p:cNvSpPr txBox="1"/>
          <p:nvPr/>
        </p:nvSpPr>
        <p:spPr>
          <a:xfrm>
            <a:off x="4669486" y="624782"/>
            <a:ext cx="1275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FA36D5"/>
                </a:solidFill>
              </a:rPr>
              <a:t>Pupil image</a:t>
            </a:r>
            <a:endParaRPr lang="en-GB" dirty="0">
              <a:solidFill>
                <a:srgbClr val="FA36D5"/>
              </a:solidFill>
            </a:endParaRPr>
          </a:p>
        </p:txBody>
      </p:sp>
      <p:cxnSp>
        <p:nvCxnSpPr>
          <p:cNvPr id="7" name="Connecteur droit 6"/>
          <p:cNvCxnSpPr/>
          <p:nvPr/>
        </p:nvCxnSpPr>
        <p:spPr>
          <a:xfrm>
            <a:off x="4648911" y="966273"/>
            <a:ext cx="0" cy="945411"/>
          </a:xfrm>
          <a:prstGeom prst="line">
            <a:avLst/>
          </a:prstGeom>
          <a:ln w="12700">
            <a:solidFill>
              <a:srgbClr val="FA36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8305237" y="2120854"/>
            <a:ext cx="703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OAP0</a:t>
            </a:r>
            <a:endParaRPr lang="en-GB" dirty="0"/>
          </a:p>
        </p:txBody>
      </p:sp>
      <p:sp>
        <p:nvSpPr>
          <p:cNvPr id="9" name="ZoneTexte 8"/>
          <p:cNvSpPr txBox="1"/>
          <p:nvPr/>
        </p:nvSpPr>
        <p:spPr>
          <a:xfrm>
            <a:off x="3276118" y="3799388"/>
            <a:ext cx="2180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Telescope focal </a:t>
            </a:r>
            <a:r>
              <a:rPr lang="en-GB" dirty="0" smtClean="0"/>
              <a:t>plane</a:t>
            </a:r>
          </a:p>
          <a:p>
            <a:pPr algn="ctr"/>
            <a:r>
              <a:rPr lang="en-GB" dirty="0" smtClean="0"/>
              <a:t>(FoV = 1’)</a:t>
            </a:r>
            <a:endParaRPr lang="en-GB" dirty="0"/>
          </a:p>
        </p:txBody>
      </p:sp>
      <p:cxnSp>
        <p:nvCxnSpPr>
          <p:cNvPr id="10" name="Connecteur en angle 9"/>
          <p:cNvCxnSpPr>
            <a:stCxn id="9" idx="0"/>
          </p:cNvCxnSpPr>
          <p:nvPr/>
        </p:nvCxnSpPr>
        <p:spPr>
          <a:xfrm rot="5400000" flipH="1" flipV="1">
            <a:off x="4018583" y="3281217"/>
            <a:ext cx="865716" cy="170626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rc 10"/>
          <p:cNvSpPr/>
          <p:nvPr/>
        </p:nvSpPr>
        <p:spPr>
          <a:xfrm rot="4004274">
            <a:off x="5994435" y="2856733"/>
            <a:ext cx="630911" cy="663847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ZoneTexte 11"/>
          <p:cNvSpPr txBox="1"/>
          <p:nvPr/>
        </p:nvSpPr>
        <p:spPr>
          <a:xfrm>
            <a:off x="6635335" y="3104003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/>
              <a:t>θ</a:t>
            </a:r>
            <a:r>
              <a:rPr lang="fr-CH" dirty="0" smtClean="0"/>
              <a:t>= 20°</a:t>
            </a:r>
            <a:endParaRPr lang="en-GB" dirty="0"/>
          </a:p>
        </p:txBody>
      </p:sp>
      <p:sp>
        <p:nvSpPr>
          <p:cNvPr id="14" name="ZoneTexte 13"/>
          <p:cNvSpPr txBox="1"/>
          <p:nvPr/>
        </p:nvSpPr>
        <p:spPr>
          <a:xfrm>
            <a:off x="3682937" y="2017962"/>
            <a:ext cx="569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FCL</a:t>
            </a:r>
            <a:endParaRPr lang="en-GB" dirty="0"/>
          </a:p>
        </p:txBody>
      </p:sp>
      <p:cxnSp>
        <p:nvCxnSpPr>
          <p:cNvPr id="17" name="Connecteur droit 16"/>
          <p:cNvCxnSpPr/>
          <p:nvPr/>
        </p:nvCxnSpPr>
        <p:spPr>
          <a:xfrm>
            <a:off x="4554565" y="2855536"/>
            <a:ext cx="3632306" cy="1317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397145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</TotalTime>
  <Words>77</Words>
  <Application>Microsoft Office PowerPoint</Application>
  <PresentationFormat>Grand écran</PresentationFormat>
  <Paragraphs>39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Bouxin Audrey Tiphaine</dc:creator>
  <cp:lastModifiedBy>Bouxin Audrey Tiphaine</cp:lastModifiedBy>
  <cp:revision>8</cp:revision>
  <dcterms:created xsi:type="dcterms:W3CDTF">2018-05-18T12:37:37Z</dcterms:created>
  <dcterms:modified xsi:type="dcterms:W3CDTF">2018-05-22T16:06:01Z</dcterms:modified>
</cp:coreProperties>
</file>