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40955F2-4310-4598-9AE6-957DCF6AAC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833" y="133164"/>
            <a:ext cx="13534649" cy="63741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9630" y="4291753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234863" y="467982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113707" y="3790423"/>
            <a:ext cx="850824" cy="85777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13706" y="3808178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43965" y="33466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498659" y="391544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57425" y="284398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017249" y="3293383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75461" y="5501243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757855" y="60148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338577" y="510113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Pyramid apex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338577" y="6014889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50297" y="6264981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CCD detector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029037" y="40192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</a:t>
            </a:r>
            <a:r>
              <a:rPr lang="en-GB" sz="1000" b="1" dirty="0" smtClean="0"/>
              <a:t>2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6535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6" y="322334"/>
            <a:ext cx="5766285" cy="36487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81568" y="1701103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2268118" y="325679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247543" y="667170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03869" y="1821751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74750" y="3500285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1617215" y="2982114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04274">
            <a:off x="3593067" y="2557630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4233967" y="28049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1281569" y="1718859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153197" y="2556433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2" y="275495"/>
            <a:ext cx="5759656" cy="3204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3249" y="1555824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37269" y="1942912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916431" y="3355006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8" name="Connecteur en angle 7"/>
          <p:cNvCxnSpPr>
            <a:stCxn id="7" idx="0"/>
          </p:cNvCxnSpPr>
          <p:nvPr/>
        </p:nvCxnSpPr>
        <p:spPr>
          <a:xfrm rot="5400000" flipH="1" flipV="1">
            <a:off x="1658896" y="2836835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4004274">
            <a:off x="3634748" y="2412351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4275648" y="26596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1323250" y="1573580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194878" y="2411154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481938" y="68691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4004274">
            <a:off x="3977685" y="984797"/>
            <a:ext cx="807045" cy="9361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4823215" y="14210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l-GR" dirty="0" smtClean="0"/>
              <a:t>α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6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94"/>
            <a:ext cx="12191681" cy="58592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8493" y="42994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0451" y="5706554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798415" y="564831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565152" y="429945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44062" y="572251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18493" y="5875831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3" y="5875831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51255" y="4792982"/>
            <a:ext cx="994190" cy="975712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651255" y="4810737"/>
            <a:ext cx="44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</p:spTree>
    <p:extLst>
      <p:ext uri="{BB962C8B-B14F-4D97-AF65-F5344CB8AC3E}">
        <p14:creationId xmlns:p14="http://schemas.microsoft.com/office/powerpoint/2010/main" val="41166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703" y="78477"/>
            <a:ext cx="13605134" cy="617140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60357" y="429057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384317" y="535835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364062" y="493384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716073" y="367801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80125" y="587244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2691747" y="4791647"/>
            <a:ext cx="1024326" cy="975712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2691746" y="4809402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40240" y="4809402"/>
            <a:ext cx="917706" cy="913116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-440241" y="4827157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807164" y="5351805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198897" y="587244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394784" y="436011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967510" y="493251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560932" y="37475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986394" y="429817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657970" y="437526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797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-128588"/>
            <a:ext cx="12458700" cy="71151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62238" y="4577122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726680" y="509121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406315" y="4028167"/>
            <a:ext cx="1001172" cy="996594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406314" y="4045922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60385" y="353275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296889" y="44540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363097" y="293968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677809" y="362035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296889" y="581753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428357" y="6457890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211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680" y="-100584"/>
            <a:ext cx="13952314" cy="62819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14" y="5840659"/>
            <a:ext cx="3902202" cy="2583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33" y="5635288"/>
            <a:ext cx="2575439" cy="5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313" y="0"/>
            <a:ext cx="13628214" cy="609008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-435561" y="4132278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51086" y="451008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-467997" y="3702978"/>
            <a:ext cx="798991" cy="80711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-467998" y="3720733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-467998" y="328056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1653151" y="381721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211062" y="272847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1343611" y="32599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901823" y="5330862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1962691" y="5704445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2041239" y="2623852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2041239" y="2303558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CCD detector</a:t>
            </a:r>
            <a:endParaRPr lang="en-GB" sz="10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37" y="5330862"/>
            <a:ext cx="4647060" cy="54873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2513081" y="3539928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Pyramid apex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515465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260</Words>
  <Application>Microsoft Office PowerPoint</Application>
  <PresentationFormat>Grand écran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24</cp:revision>
  <dcterms:created xsi:type="dcterms:W3CDTF">2018-05-18T12:37:37Z</dcterms:created>
  <dcterms:modified xsi:type="dcterms:W3CDTF">2018-06-01T13:32:02Z</dcterms:modified>
</cp:coreProperties>
</file>