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6" y="322334"/>
            <a:ext cx="5766285" cy="3648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81568" y="1701103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2268118" y="325679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247543" y="667170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03869" y="1821751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04274">
            <a:off x="3593067" y="255763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33967" y="28049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2" y="275495"/>
            <a:ext cx="5759656" cy="3204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3249" y="1555824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37269" y="194291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634748" y="2412351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75648" y="265962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1323250" y="1573580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481938" y="68691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3977685" y="984797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23215" y="14210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94"/>
            <a:ext cx="12191681" cy="585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8493" y="42994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0451" y="5706554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798415" y="56483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65152" y="429945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44062" y="572251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3" y="5875831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51255" y="4792982"/>
            <a:ext cx="994190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651255" y="4810737"/>
            <a:ext cx="44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703" y="78477"/>
            <a:ext cx="13605134" cy="617140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60357" y="429057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384317" y="53583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364062" y="493384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716073" y="36780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80125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2691747" y="4791647"/>
            <a:ext cx="1024326" cy="975712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1746" y="480940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40240" y="4809402"/>
            <a:ext cx="917706" cy="913116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-440241" y="4827157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07164" y="53518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198897" y="587244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394784" y="43601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967510" y="493251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60932" y="37475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986394" y="42981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657970" y="437526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128588"/>
            <a:ext cx="12458700" cy="71151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62238" y="45771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726680" y="509121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406315" y="4028167"/>
            <a:ext cx="1001172" cy="996594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406314" y="4045922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60385" y="353275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296889" y="44540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3097" y="293968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677809" y="36203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296889" y="581753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428357" y="6457890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680" y="-100584"/>
            <a:ext cx="13952314" cy="62819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14" y="5840659"/>
            <a:ext cx="3902202" cy="2583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33" y="5635288"/>
            <a:ext cx="2575439" cy="5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189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19</cp:revision>
  <dcterms:created xsi:type="dcterms:W3CDTF">2018-05-18T12:37:37Z</dcterms:created>
  <dcterms:modified xsi:type="dcterms:W3CDTF">2018-05-30T08:57:11Z</dcterms:modified>
</cp:coreProperties>
</file>