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40955F2-4310-4598-9AE6-957DCF6AAC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6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3" autoAdjust="0"/>
    <p:restoredTop sz="94660"/>
  </p:normalViewPr>
  <p:slideViewPr>
    <p:cSldViewPr snapToGrid="0">
      <p:cViewPr>
        <p:scale>
          <a:sx n="400" d="100"/>
          <a:sy n="400" d="100"/>
        </p:scale>
        <p:origin x="-17004" y="-5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E2E2-4BE4-41CA-94FC-BC9DC2A64380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D597-0B90-4A7F-862C-7C996FE562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1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4860-EF53-429F-9816-8C3FCB6EDEF9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236697" y="300229"/>
            <a:ext cx="4902231" cy="2369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34440" y="640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61240" y="270748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Début </a:t>
            </a:r>
            <a:r>
              <a:rPr lang="en-GB" dirty="0" err="1" smtClean="0"/>
              <a:t>système</a:t>
            </a:r>
            <a:r>
              <a:rPr lang="en-GB" dirty="0" smtClean="0"/>
              <a:t> AO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 rot="1051996">
            <a:off x="875166" y="437333"/>
            <a:ext cx="4638851" cy="159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187075" y="4514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0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307453"/>
            <a:ext cx="14123039" cy="7365478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928854" y="5085194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Telescope</a:t>
            </a:r>
          </a:p>
          <a:p>
            <a:pPr algn="ctr"/>
            <a:r>
              <a:rPr lang="en-GB" sz="1200" b="1" dirty="0"/>
              <a:t>f</a:t>
            </a:r>
            <a:r>
              <a:rPr lang="en-GB" sz="1200" b="1" dirty="0" smtClean="0"/>
              <a:t>ocal plane</a:t>
            </a:r>
          </a:p>
          <a:p>
            <a:pPr algn="ctr"/>
            <a:r>
              <a:rPr lang="en-GB" sz="1200" b="1" dirty="0" smtClean="0"/>
              <a:t>(FoV = 1’)</a:t>
            </a:r>
            <a:endParaRPr lang="en-GB" sz="12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082439" y="5281720"/>
            <a:ext cx="101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Intermediate</a:t>
            </a:r>
          </a:p>
          <a:p>
            <a:pPr algn="ctr"/>
            <a:r>
              <a:rPr lang="en-GB" sz="1200" b="1" dirty="0"/>
              <a:t>f</a:t>
            </a:r>
            <a:r>
              <a:rPr lang="en-GB" sz="1200" b="1" dirty="0" smtClean="0"/>
              <a:t>ocal plane</a:t>
            </a:r>
          </a:p>
          <a:p>
            <a:pPr algn="ctr"/>
            <a:r>
              <a:rPr lang="en-GB" sz="1200" b="1" dirty="0" smtClean="0"/>
              <a:t>(FoV = 1’)</a:t>
            </a:r>
            <a:endParaRPr lang="en-GB" sz="12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845082" y="429124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DM</a:t>
            </a:r>
            <a:endParaRPr lang="en-GB" sz="12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576254" y="4946695"/>
            <a:ext cx="54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OAP0</a:t>
            </a:r>
            <a:endParaRPr lang="en-GB" sz="12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542419" y="3605258"/>
            <a:ext cx="54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OAP1</a:t>
            </a:r>
            <a:endParaRPr lang="en-GB" sz="12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2869266" y="4256065"/>
            <a:ext cx="706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Folding </a:t>
            </a:r>
          </a:p>
          <a:p>
            <a:r>
              <a:rPr lang="en-GB" sz="1200" b="1" dirty="0" smtClean="0"/>
              <a:t>mirror 1</a:t>
            </a:r>
            <a:endParaRPr lang="en-GB" sz="12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2744327" y="6111604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Imaging lens</a:t>
            </a:r>
            <a:endParaRPr lang="en-GB" sz="12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4226269" y="6627167"/>
            <a:ext cx="112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TT modulation</a:t>
            </a:r>
          </a:p>
          <a:p>
            <a:pPr algn="ctr"/>
            <a:r>
              <a:rPr lang="en-GB" sz="1200" b="1" dirty="0" smtClean="0"/>
              <a:t>mirror</a:t>
            </a:r>
            <a:endParaRPr lang="en-GB" sz="12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3402197" y="2828416"/>
            <a:ext cx="824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Relay lens</a:t>
            </a:r>
            <a:endParaRPr lang="en-GB" sz="12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170066" y="2020449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CCD</a:t>
            </a:r>
          </a:p>
          <a:p>
            <a:pPr algn="ctr"/>
            <a:r>
              <a:rPr lang="en-GB" sz="1200" b="1" dirty="0" smtClean="0"/>
              <a:t>detector</a:t>
            </a:r>
            <a:endParaRPr lang="en-GB" sz="12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4420889" y="3882257"/>
            <a:ext cx="1052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Pyramid apex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51546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833" y="133164"/>
            <a:ext cx="13534649" cy="63741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9630" y="4291753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234863" y="467982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113707" y="3790423"/>
            <a:ext cx="850824" cy="85777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113706" y="3808178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43965" y="33466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498659" y="391544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57425" y="284398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017249" y="3293383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575461" y="5501243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757855" y="6014889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338577" y="510113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Pyramid apex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338577" y="6014889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Relay lens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150297" y="6264981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CCD detector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029037" y="40192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2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6535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847654" y="-561958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03540" y="6382016"/>
            <a:ext cx="10629900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16" y="-148570"/>
            <a:ext cx="11026708" cy="70990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41662" y="3866848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621495" y="4838277"/>
            <a:ext cx="131042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 mirror</a:t>
            </a:r>
          </a:p>
          <a:p>
            <a:pPr algn="ctr"/>
            <a:r>
              <a:rPr lang="en-GB" sz="1050" b="1" dirty="0" smtClean="0"/>
              <a:t>@Intermediate</a:t>
            </a:r>
          </a:p>
          <a:p>
            <a:pPr algn="ctr"/>
            <a:r>
              <a:rPr lang="en-GB" sz="1050" b="1" dirty="0"/>
              <a:t>f</a:t>
            </a:r>
            <a:r>
              <a:rPr lang="en-GB" sz="1050" b="1" dirty="0" smtClean="0"/>
              <a:t>ocal plane</a:t>
            </a:r>
          </a:p>
          <a:p>
            <a:pPr algn="ctr"/>
            <a:r>
              <a:rPr lang="en-GB" sz="1050" b="1" dirty="0" smtClean="0"/>
              <a:t>(FoV = 1’)</a:t>
            </a:r>
            <a:endParaRPr lang="en-GB" sz="105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12250" y="256485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18490" y="3740979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29594" y="1755873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637330" y="2628780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178574" y="570263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Imaging lens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775433" y="6337778"/>
            <a:ext cx="12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TT modulation</a:t>
            </a:r>
          </a:p>
          <a:p>
            <a:pPr algn="ctr"/>
            <a:r>
              <a:rPr lang="en-GB" sz="1400" b="1" dirty="0" smtClean="0"/>
              <a:t>mirror</a:t>
            </a:r>
            <a:endParaRPr lang="en-GB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791055" y="2698856"/>
            <a:ext cx="133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Pyramid prisms</a:t>
            </a:r>
            <a:endParaRPr lang="en-GB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8308977" y="1531665"/>
            <a:ext cx="93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Relay lens</a:t>
            </a:r>
            <a:endParaRPr lang="en-GB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855775" y="314552"/>
            <a:ext cx="81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CCD</a:t>
            </a:r>
          </a:p>
          <a:p>
            <a:pPr algn="ctr"/>
            <a:r>
              <a:rPr lang="en-GB" sz="1400" b="1" dirty="0" smtClean="0"/>
              <a:t>detector</a:t>
            </a:r>
            <a:endParaRPr lang="en-GB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967736" y="405064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443880" y="613772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918646" y="583800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2</a:t>
            </a:r>
            <a:endParaRPr lang="en-GB" sz="1000" b="1" dirty="0"/>
          </a:p>
        </p:txBody>
      </p:sp>
      <p:grpSp>
        <p:nvGrpSpPr>
          <p:cNvPr id="26" name="Groupe 25"/>
          <p:cNvGrpSpPr/>
          <p:nvPr/>
        </p:nvGrpSpPr>
        <p:grpSpPr>
          <a:xfrm>
            <a:off x="7536986" y="2715526"/>
            <a:ext cx="290214" cy="191292"/>
            <a:chOff x="9574923" y="2683345"/>
            <a:chExt cx="290214" cy="191292"/>
          </a:xfrm>
        </p:grpSpPr>
        <p:sp>
          <p:nvSpPr>
            <p:cNvPr id="22" name="Triangle isocèle 21"/>
            <p:cNvSpPr/>
            <p:nvPr/>
          </p:nvSpPr>
          <p:spPr>
            <a:xfrm rot="1013070" flipV="1">
              <a:off x="9574923" y="2810026"/>
              <a:ext cx="248575" cy="6461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isocèle 22"/>
            <p:cNvSpPr/>
            <p:nvPr/>
          </p:nvSpPr>
          <p:spPr>
            <a:xfrm rot="1013070">
              <a:off x="9616562" y="2683345"/>
              <a:ext cx="248575" cy="643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 rot="1002748">
              <a:off x="9580954" y="2744206"/>
              <a:ext cx="278119" cy="69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6437703" y="6223581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577570" y="6155788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6858000" y="6124909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712429" y="6082013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2475816" y="7475851"/>
            <a:ext cx="6431296" cy="1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81654" y="-706767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/>
          <p:cNvSpPr txBox="1"/>
          <p:nvPr/>
        </p:nvSpPr>
        <p:spPr>
          <a:xfrm>
            <a:off x="5282239" y="719446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1 m</a:t>
            </a:r>
            <a:endParaRPr lang="en-GB" sz="1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970124" y="3751164"/>
            <a:ext cx="9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FF0000"/>
                </a:solidFill>
              </a:rPr>
              <a:t>To science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8263739" y="4032574"/>
            <a:ext cx="865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779102" y="-1348548"/>
            <a:ext cx="10842341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03540" y="6382016"/>
            <a:ext cx="10629900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65" y="-691897"/>
            <a:ext cx="10340981" cy="76880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73068" y="4047744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111126" y="4915753"/>
            <a:ext cx="131042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 mirror</a:t>
            </a:r>
          </a:p>
          <a:p>
            <a:pPr algn="ctr"/>
            <a:r>
              <a:rPr lang="en-GB" sz="1050" b="1" dirty="0" smtClean="0"/>
              <a:t>@Intermediate</a:t>
            </a:r>
          </a:p>
          <a:p>
            <a:pPr algn="ctr"/>
            <a:r>
              <a:rPr lang="en-GB" sz="1050" b="1" dirty="0"/>
              <a:t>f</a:t>
            </a:r>
            <a:r>
              <a:rPr lang="en-GB" sz="1050" b="1" dirty="0" smtClean="0"/>
              <a:t>ocal plane</a:t>
            </a:r>
          </a:p>
          <a:p>
            <a:pPr algn="ctr"/>
            <a:r>
              <a:rPr lang="en-GB" sz="1050" b="1" dirty="0" smtClean="0"/>
              <a:t>(FoV = 1’)</a:t>
            </a:r>
            <a:endParaRPr lang="en-GB" sz="105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800284" y="297017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681855" y="3881616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869944" y="1975667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766338" y="2929746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820150" y="579766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Imaging lens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33177" y="6491498"/>
            <a:ext cx="12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TT modulation</a:t>
            </a:r>
          </a:p>
          <a:p>
            <a:pPr algn="ctr"/>
            <a:r>
              <a:rPr lang="en-GB" sz="1400" b="1" dirty="0" smtClean="0"/>
              <a:t>mirror</a:t>
            </a:r>
            <a:endParaRPr lang="en-GB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998452" y="2060639"/>
            <a:ext cx="133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Pyramid prisms</a:t>
            </a:r>
            <a:endParaRPr lang="en-GB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7094374" y="1091869"/>
            <a:ext cx="93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Relay lens</a:t>
            </a:r>
            <a:endParaRPr lang="en-GB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670634" y="-279728"/>
            <a:ext cx="81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CCD</a:t>
            </a:r>
          </a:p>
          <a:p>
            <a:pPr algn="ctr"/>
            <a:r>
              <a:rPr lang="en-GB" sz="1400" b="1" dirty="0" smtClean="0"/>
              <a:t>detector</a:t>
            </a:r>
            <a:endParaRPr lang="en-GB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381321" y="434800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329574" y="6172075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677516" y="5971200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2</a:t>
            </a:r>
            <a:endParaRPr lang="en-GB" sz="1000" b="1" dirty="0"/>
          </a:p>
        </p:txBody>
      </p:sp>
      <p:grpSp>
        <p:nvGrpSpPr>
          <p:cNvPr id="26" name="Groupe 25"/>
          <p:cNvGrpSpPr/>
          <p:nvPr/>
        </p:nvGrpSpPr>
        <p:grpSpPr>
          <a:xfrm rot="20909176">
            <a:off x="6746544" y="2261821"/>
            <a:ext cx="290214" cy="191292"/>
            <a:chOff x="9574923" y="2683345"/>
            <a:chExt cx="290214" cy="191292"/>
          </a:xfrm>
        </p:grpSpPr>
        <p:sp>
          <p:nvSpPr>
            <p:cNvPr id="22" name="Triangle isocèle 21"/>
            <p:cNvSpPr/>
            <p:nvPr/>
          </p:nvSpPr>
          <p:spPr>
            <a:xfrm rot="1013070" flipV="1">
              <a:off x="9574923" y="2810026"/>
              <a:ext cx="248575" cy="6461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isocèle 22"/>
            <p:cNvSpPr/>
            <p:nvPr/>
          </p:nvSpPr>
          <p:spPr>
            <a:xfrm rot="1013070">
              <a:off x="9616562" y="2683345"/>
              <a:ext cx="248575" cy="643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 rot="1002748">
              <a:off x="9580954" y="2744206"/>
              <a:ext cx="278119" cy="69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6236029" y="6280499"/>
            <a:ext cx="46440" cy="1015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361695" y="6193175"/>
            <a:ext cx="56795" cy="87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684734" y="6101254"/>
            <a:ext cx="4949" cy="123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523516" y="6095236"/>
            <a:ext cx="8224" cy="10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435134" y="7005160"/>
            <a:ext cx="6950626" cy="31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821076" y="667934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1 m</a:t>
            </a:r>
            <a:endParaRPr lang="en-GB" sz="1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069769" y="4009681"/>
            <a:ext cx="9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FF0000"/>
                </a:solidFill>
              </a:rPr>
              <a:t>To science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7363384" y="4291091"/>
            <a:ext cx="865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 rot="263258">
            <a:off x="6341874" y="-757495"/>
            <a:ext cx="1345911" cy="32175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6082703" y="195670"/>
            <a:ext cx="73121" cy="1022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 flipV="1">
            <a:off x="6753411" y="-954888"/>
            <a:ext cx="849758" cy="62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5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2048950" y="16042"/>
            <a:ext cx="5992586" cy="6858000"/>
            <a:chOff x="3099707" y="0"/>
            <a:chExt cx="5992586" cy="6858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707" y="0"/>
              <a:ext cx="5992586" cy="6858000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 rot="1161802">
              <a:off x="7462838" y="3162300"/>
              <a:ext cx="83343" cy="52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204505">
            <a:off x="4275474" y="437527"/>
            <a:ext cx="2093244" cy="31759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8873883">
            <a:off x="5957841" y="3172709"/>
            <a:ext cx="2093244" cy="31759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678122">
            <a:off x="7002935" y="1191504"/>
            <a:ext cx="2093244" cy="31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565329" y="-2235200"/>
            <a:ext cx="10337369" cy="7818469"/>
            <a:chOff x="1565329" y="-2235200"/>
            <a:chExt cx="10337369" cy="7818469"/>
          </a:xfrm>
        </p:grpSpPr>
        <p:sp>
          <p:nvSpPr>
            <p:cNvPr id="8" name="Organigramme : Entrée manuelle 7"/>
            <p:cNvSpPr/>
            <p:nvPr/>
          </p:nvSpPr>
          <p:spPr>
            <a:xfrm rot="5400000">
              <a:off x="1026762" y="2297629"/>
              <a:ext cx="3742841" cy="1658317"/>
            </a:xfrm>
            <a:prstGeom prst="flowChartManualInpu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riangle rectangle 13"/>
            <p:cNvSpPr/>
            <p:nvPr/>
          </p:nvSpPr>
          <p:spPr>
            <a:xfrm rot="20766719">
              <a:off x="3047778" y="-1901285"/>
              <a:ext cx="2091800" cy="7256602"/>
            </a:xfrm>
            <a:prstGeom prst="rt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5329" y="-2235200"/>
              <a:ext cx="3138407" cy="3847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86179" y="4413147"/>
              <a:ext cx="10116519" cy="1170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2069024" y="1611824"/>
              <a:ext cx="19771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069024" y="4394291"/>
              <a:ext cx="3569776" cy="18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936217" y="1596584"/>
              <a:ext cx="3636451" cy="2868736"/>
            </a:xfrm>
            <a:prstGeom prst="rect">
              <a:avLst/>
            </a:prstGeom>
          </p:spPr>
        </p:pic>
      </p:grpSp>
      <p:grpSp>
        <p:nvGrpSpPr>
          <p:cNvPr id="99" name="Groupe 98"/>
          <p:cNvGrpSpPr/>
          <p:nvPr/>
        </p:nvGrpSpPr>
        <p:grpSpPr>
          <a:xfrm>
            <a:off x="1377950" y="1611824"/>
            <a:ext cx="10742613" cy="1687612"/>
            <a:chOff x="1377950" y="1611824"/>
            <a:chExt cx="10742613" cy="1687612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2971800" y="1611824"/>
              <a:ext cx="12700" cy="89007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4031152" y="1611824"/>
              <a:ext cx="12700" cy="89007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H="1">
              <a:off x="8571402" y="1611824"/>
              <a:ext cx="1" cy="50877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9619152" y="1623987"/>
              <a:ext cx="0" cy="57946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911956" y="2142521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θ</a:t>
              </a:r>
              <a:r>
                <a:rPr lang="fr-CH" sz="1200" baseline="-25000" dirty="0" smtClean="0"/>
                <a:t>A</a:t>
              </a:r>
              <a:endParaRPr lang="en-GB" sz="1200" baseline="-25000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002016" y="1866892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θ</a:t>
              </a:r>
              <a:r>
                <a:rPr lang="fr-CH" sz="1200" baseline="-25000" dirty="0" smtClean="0"/>
                <a:t>B</a:t>
              </a:r>
              <a:endParaRPr lang="en-GB" sz="1200" baseline="-250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8569274" y="1790338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θ</a:t>
              </a:r>
              <a:r>
                <a:rPr lang="fr-CH" sz="1200" baseline="-25000" dirty="0" smtClean="0"/>
                <a:t>B</a:t>
              </a:r>
              <a:endParaRPr lang="en-GB" sz="1200" baseline="-250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9404952" y="2135752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θ</a:t>
              </a:r>
              <a:r>
                <a:rPr lang="fr-CH" sz="1200" baseline="-25000" dirty="0" smtClean="0"/>
                <a:t>A</a:t>
              </a:r>
              <a:endParaRPr lang="en-GB" sz="1200" baseline="-250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1733550" y="2501900"/>
              <a:ext cx="761823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3049757" y="2871969"/>
              <a:ext cx="590550" cy="154437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377950" y="2001618"/>
              <a:ext cx="691074" cy="50028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2079087" y="2502775"/>
              <a:ext cx="1231776" cy="44744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3315080" y="2949188"/>
              <a:ext cx="1604672" cy="24545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4718008" y="3026406"/>
              <a:ext cx="464480" cy="27303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V="1">
              <a:off x="4924043" y="3022230"/>
              <a:ext cx="2852220" cy="1669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7541847" y="2911954"/>
              <a:ext cx="468832" cy="2348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7776263" y="3030905"/>
              <a:ext cx="1462987" cy="15825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>
              <a:endCxn id="19" idx="1"/>
            </p:cNvCxnSpPr>
            <p:nvPr/>
          </p:nvCxnSpPr>
          <p:spPr>
            <a:xfrm flipV="1">
              <a:off x="9234450" y="3030952"/>
              <a:ext cx="1338218" cy="14011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8718829" y="3060749"/>
              <a:ext cx="998088" cy="22147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10529887" y="2973793"/>
              <a:ext cx="1590676" cy="6107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9948863" y="3020715"/>
              <a:ext cx="1056253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Arc 106"/>
          <p:cNvSpPr/>
          <p:nvPr/>
        </p:nvSpPr>
        <p:spPr>
          <a:xfrm rot="4410126" flipH="1" flipV="1">
            <a:off x="1726170" y="2291972"/>
            <a:ext cx="346654" cy="351887"/>
          </a:xfrm>
          <a:prstGeom prst="arc">
            <a:avLst>
              <a:gd name="adj1" fmla="val 16663458"/>
              <a:gd name="adj2" fmla="val 2067119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Arc 107"/>
          <p:cNvSpPr/>
          <p:nvPr/>
        </p:nvSpPr>
        <p:spPr>
          <a:xfrm rot="15517079" flipH="1" flipV="1">
            <a:off x="2168313" y="2330813"/>
            <a:ext cx="286229" cy="317649"/>
          </a:xfrm>
          <a:prstGeom prst="arc">
            <a:avLst>
              <a:gd name="adj1" fmla="val 16663458"/>
              <a:gd name="adj2" fmla="val 2067119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Arc 109"/>
          <p:cNvSpPr/>
          <p:nvPr/>
        </p:nvSpPr>
        <p:spPr>
          <a:xfrm rot="1942193" flipH="1" flipV="1">
            <a:off x="2979219" y="2717655"/>
            <a:ext cx="346654" cy="351887"/>
          </a:xfrm>
          <a:prstGeom prst="arc">
            <a:avLst>
              <a:gd name="adj1" fmla="val 16663458"/>
              <a:gd name="adj2" fmla="val 2067119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rc 110"/>
          <p:cNvSpPr/>
          <p:nvPr/>
        </p:nvSpPr>
        <p:spPr>
          <a:xfrm rot="14151145" flipH="1" flipV="1">
            <a:off x="3397278" y="2779137"/>
            <a:ext cx="313468" cy="265635"/>
          </a:xfrm>
          <a:prstGeom prst="arc">
            <a:avLst>
              <a:gd name="adj1" fmla="val 16663458"/>
              <a:gd name="adj2" fmla="val 2067119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c 111"/>
          <p:cNvSpPr/>
          <p:nvPr/>
        </p:nvSpPr>
        <p:spPr>
          <a:xfrm rot="12402128" flipH="1" flipV="1">
            <a:off x="4952969" y="3002180"/>
            <a:ext cx="313468" cy="265635"/>
          </a:xfrm>
          <a:prstGeom prst="arc">
            <a:avLst>
              <a:gd name="adj1" fmla="val 16663458"/>
              <a:gd name="adj2" fmla="val 2067119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c 112"/>
          <p:cNvSpPr/>
          <p:nvPr/>
        </p:nvSpPr>
        <p:spPr>
          <a:xfrm rot="1111206" flipH="1" flipV="1">
            <a:off x="4618239" y="3002090"/>
            <a:ext cx="313388" cy="328482"/>
          </a:xfrm>
          <a:prstGeom prst="arc">
            <a:avLst>
              <a:gd name="adj1" fmla="val 16663458"/>
              <a:gd name="adj2" fmla="val 2123112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Arc 114"/>
          <p:cNvSpPr/>
          <p:nvPr/>
        </p:nvSpPr>
        <p:spPr>
          <a:xfrm rot="4410126" flipH="1" flipV="1">
            <a:off x="7446415" y="2859888"/>
            <a:ext cx="314125" cy="338984"/>
          </a:xfrm>
          <a:prstGeom prst="arc">
            <a:avLst>
              <a:gd name="adj1" fmla="val 16663458"/>
              <a:gd name="adj2" fmla="val 206711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Arc 115"/>
          <p:cNvSpPr/>
          <p:nvPr/>
        </p:nvSpPr>
        <p:spPr>
          <a:xfrm rot="15517079" flipH="1" flipV="1">
            <a:off x="7858863" y="2930050"/>
            <a:ext cx="249580" cy="283734"/>
          </a:xfrm>
          <a:prstGeom prst="arc">
            <a:avLst>
              <a:gd name="adj1" fmla="val 16663458"/>
              <a:gd name="adj2" fmla="val 206711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Arc 136"/>
          <p:cNvSpPr/>
          <p:nvPr/>
        </p:nvSpPr>
        <p:spPr>
          <a:xfrm rot="2789593" flipH="1" flipV="1">
            <a:off x="8685324" y="2931787"/>
            <a:ext cx="203728" cy="283326"/>
          </a:xfrm>
          <a:prstGeom prst="arc">
            <a:avLst>
              <a:gd name="adj1" fmla="val 16663458"/>
              <a:gd name="adj2" fmla="val 206711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38" name="Arc 137"/>
          <p:cNvSpPr/>
          <p:nvPr/>
        </p:nvSpPr>
        <p:spPr>
          <a:xfrm rot="13905692" flipH="1" flipV="1">
            <a:off x="9429039" y="3014710"/>
            <a:ext cx="224095" cy="390984"/>
          </a:xfrm>
          <a:prstGeom prst="arc">
            <a:avLst>
              <a:gd name="adj1" fmla="val 16663458"/>
              <a:gd name="adj2" fmla="val 206711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1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33094" y="143873"/>
            <a:ext cx="5579698" cy="26973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18211" y="5319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FCL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230828" y="4261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408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90" y="192656"/>
            <a:ext cx="7344677" cy="43241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79887" y="293595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A36D5"/>
                </a:solidFill>
              </a:rPr>
              <a:t>Pupil image</a:t>
            </a:r>
            <a:endParaRPr lang="en-GB" dirty="0">
              <a:solidFill>
                <a:srgbClr val="FA36D5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159312" y="635086"/>
            <a:ext cx="0" cy="945411"/>
          </a:xfrm>
          <a:prstGeom prst="line">
            <a:avLst/>
          </a:prstGeom>
          <a:ln w="12700">
            <a:solidFill>
              <a:srgbClr val="FA3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70821" y="1743588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874750" y="3500285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10" name="Connecteur en angle 9"/>
          <p:cNvCxnSpPr>
            <a:stCxn id="9" idx="0"/>
          </p:cNvCxnSpPr>
          <p:nvPr/>
        </p:nvCxnSpPr>
        <p:spPr>
          <a:xfrm rot="5400000" flipH="1" flipV="1">
            <a:off x="1617215" y="2982114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4060880">
            <a:off x="3566705" y="2334400"/>
            <a:ext cx="765351" cy="6883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4290114" y="266052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15°</a:t>
            </a:r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1281569" y="1718859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2153197" y="2556433"/>
            <a:ext cx="5017624" cy="133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8" y="185771"/>
            <a:ext cx="6527106" cy="350691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4369" y="1754562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916431" y="3355006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8" name="Connecteur en angle 7"/>
          <p:cNvCxnSpPr>
            <a:stCxn id="7" idx="0"/>
          </p:cNvCxnSpPr>
          <p:nvPr/>
        </p:nvCxnSpPr>
        <p:spPr>
          <a:xfrm rot="5400000" flipH="1" flipV="1">
            <a:off x="1658896" y="2836835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4004274">
            <a:off x="3592649" y="2230290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4238564" y="252259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15°</a:t>
            </a:r>
            <a:endParaRPr lang="en-GB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2194878" y="2411154"/>
            <a:ext cx="4519491" cy="116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89433" y="80722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 rot="4004274">
            <a:off x="4002551" y="830363"/>
            <a:ext cx="807045" cy="9361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4848081" y="126662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l-GR" dirty="0" smtClean="0"/>
              <a:t>α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65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443"/>
            <a:ext cx="12192000" cy="62654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13694" y="410355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16388" y="5112996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095194" y="517455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509005" y="3857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19999" y="512896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94430" y="5282273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0" y="5282273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6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1645" y="-416148"/>
            <a:ext cx="14643805" cy="737521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38618" y="524836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-937278" y="608225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517433" y="564489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625603" y="45388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82596" y="6458058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2859048" y="6266205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435115" y="643156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-1104759" y="524836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686113" y="568966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12816" y="46619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038278" y="521257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194901" y="518358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797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52500" y="5942049"/>
            <a:ext cx="13963650" cy="1525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015" y="-200231"/>
            <a:ext cx="13136775" cy="6772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328629" y="516689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60471" y="5393239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-328629" y="456407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691895" y="500684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3772" y="409221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210834" y="448713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015383" y="594204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210834" y="6371989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4" name="Rectangle 3"/>
          <p:cNvSpPr/>
          <p:nvPr/>
        </p:nvSpPr>
        <p:spPr>
          <a:xfrm>
            <a:off x="-952500" y="6292451"/>
            <a:ext cx="1390426" cy="565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84" y="6065159"/>
            <a:ext cx="2343150" cy="5238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50" y="6099685"/>
            <a:ext cx="2197261" cy="4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908" y="-552451"/>
            <a:ext cx="14249400" cy="7924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5871" y="5595522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578391" y="6324536"/>
            <a:ext cx="1154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Intermediate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14005" y="421624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725710" y="5287745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472747" y="3121222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601609" y="431080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499133" y="6353050"/>
            <a:ext cx="99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</a:t>
            </a:r>
          </a:p>
          <a:p>
            <a:pPr algn="ctr"/>
            <a:r>
              <a:rPr lang="en-GB" sz="1400" b="1" dirty="0" smtClean="0"/>
              <a:t>membrane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288497" y="6476160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97" y="6476160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1908127" y="5801316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13564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976"/>
          <a:stretch/>
        </p:blipFill>
        <p:spPr>
          <a:xfrm>
            <a:off x="361951" y="2268391"/>
            <a:ext cx="11215686" cy="551547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1" y="7362825"/>
            <a:ext cx="3728458" cy="4210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1" y="7238155"/>
            <a:ext cx="2571750" cy="5457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-392842"/>
            <a:ext cx="11215687" cy="266123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9096" y="6090822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08196" y="6317164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19096" y="548800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539620" y="593076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991497" y="501613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2058559" y="541105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1863108" y="6865974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58559" y="7295914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072252" y="7034542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ADC</a:t>
            </a:r>
          </a:p>
          <a:p>
            <a:pPr algn="ctr"/>
            <a:r>
              <a:rPr lang="en-GB" sz="600" b="1" dirty="0" smtClean="0"/>
              <a:t>compound prism 1</a:t>
            </a:r>
            <a:endParaRPr lang="en-GB" sz="6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955827" y="6899601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ADC</a:t>
            </a:r>
          </a:p>
          <a:p>
            <a:pPr algn="ctr"/>
            <a:r>
              <a:rPr lang="en-GB" sz="600" b="1" dirty="0" smtClean="0"/>
              <a:t>compound prism 2</a:t>
            </a:r>
            <a:endParaRPr lang="en-GB" sz="6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2310332" y="5076991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Pyramid apex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562911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429</Words>
  <Application>Microsoft Office PowerPoint</Application>
  <PresentationFormat>Grand écran</PresentationFormat>
  <Paragraphs>222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Bouxin Audrey Tiphaine</dc:creator>
  <cp:lastModifiedBy>Bouxin Audrey Tiphaine</cp:lastModifiedBy>
  <cp:revision>51</cp:revision>
  <dcterms:created xsi:type="dcterms:W3CDTF">2018-05-18T12:37:37Z</dcterms:created>
  <dcterms:modified xsi:type="dcterms:W3CDTF">2018-06-19T12:09:56Z</dcterms:modified>
</cp:coreProperties>
</file>