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40955F2-4310-4598-9AE6-957DCF6AAC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3" autoAdjust="0"/>
    <p:restoredTop sz="94660"/>
  </p:normalViewPr>
  <p:slideViewPr>
    <p:cSldViewPr snapToGrid="0">
      <p:cViewPr>
        <p:scale>
          <a:sx n="100" d="100"/>
          <a:sy n="100" d="100"/>
        </p:scale>
        <p:origin x="85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307453"/>
            <a:ext cx="14123039" cy="7365478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28854" y="5085194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Telescope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082439" y="5281720"/>
            <a:ext cx="101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Intermediate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845082" y="429124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DM</a:t>
            </a:r>
            <a:endParaRPr lang="en-GB" sz="1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576254" y="4946695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OAP0</a:t>
            </a:r>
            <a:endParaRPr lang="en-GB" sz="12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542419" y="3605258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OAP1</a:t>
            </a:r>
            <a:endParaRPr lang="en-GB" sz="12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2869266" y="4256065"/>
            <a:ext cx="70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Folding </a:t>
            </a:r>
          </a:p>
          <a:p>
            <a:r>
              <a:rPr lang="en-GB" sz="1200" b="1" dirty="0" smtClean="0"/>
              <a:t>mirror 1</a:t>
            </a:r>
            <a:endParaRPr lang="en-GB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2744327" y="611160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Imaging lens</a:t>
            </a:r>
            <a:endParaRPr lang="en-GB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4226269" y="6627167"/>
            <a:ext cx="112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TT modulation</a:t>
            </a:r>
          </a:p>
          <a:p>
            <a:pPr algn="ctr"/>
            <a:r>
              <a:rPr lang="en-GB" sz="1200" b="1" dirty="0" smtClean="0"/>
              <a:t>mirror</a:t>
            </a:r>
            <a:endParaRPr lang="en-GB" sz="12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402197" y="2828416"/>
            <a:ext cx="824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Relay lens</a:t>
            </a:r>
            <a:endParaRPr lang="en-GB" sz="1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170066" y="202044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CCD</a:t>
            </a:r>
          </a:p>
          <a:p>
            <a:pPr algn="ctr"/>
            <a:r>
              <a:rPr lang="en-GB" sz="1200" b="1" dirty="0" smtClean="0"/>
              <a:t>detector</a:t>
            </a:r>
            <a:endParaRPr lang="en-GB" sz="1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420889" y="3882257"/>
            <a:ext cx="1052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Pyramid apex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51546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33" y="133164"/>
            <a:ext cx="13534649" cy="6374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9630" y="4291753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234863" y="467982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113707" y="3790423"/>
            <a:ext cx="850824" cy="85777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13706" y="3808178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43965" y="3346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498659" y="391544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57425" y="284398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017249" y="329338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75461" y="5501243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757855" y="60148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38577" y="510113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338577" y="601488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50297" y="626498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CCD detector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29037" y="40192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2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653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847654" y="-561958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-148570"/>
            <a:ext cx="11026708" cy="70990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1662" y="3866848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21495" y="4838277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2250" y="25648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18490" y="3740979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29594" y="1755873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7330" y="2628780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178574" y="570263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775433" y="633777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1055" y="2698856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308977" y="1531665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5775" y="314552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967736" y="405064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443880" y="613772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918646" y="583800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536986" y="2715526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437703" y="6223581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577570" y="6155788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858000" y="6124909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712429" y="6082013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475816" y="7475851"/>
            <a:ext cx="6431296" cy="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1654" y="-706767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5282239" y="71944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970124" y="375116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8263739" y="4032574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779102" y="-1348548"/>
            <a:ext cx="10842341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65" y="-691897"/>
            <a:ext cx="10340981" cy="76880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73068" y="4047744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111126" y="4915753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800284" y="297017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681855" y="3881616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869944" y="1975667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766338" y="2929746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820150" y="579766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33177" y="649149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998452" y="2060639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094374" y="1091869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670634" y="-279728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381321" y="434800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329574" y="6172075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677516" y="5971200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 rot="20909176">
            <a:off x="6746544" y="2261821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236029" y="6280499"/>
            <a:ext cx="46440" cy="101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361695" y="6193175"/>
            <a:ext cx="56795" cy="87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684734" y="6101254"/>
            <a:ext cx="4949" cy="123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523516" y="6095236"/>
            <a:ext cx="8224" cy="10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435134" y="7005160"/>
            <a:ext cx="6950626" cy="31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821076" y="66793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069769" y="4009681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7363384" y="4291091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263258">
            <a:off x="6341874" y="-757495"/>
            <a:ext cx="1345911" cy="32175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6082703" y="195670"/>
            <a:ext cx="73121" cy="102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6753411" y="-954888"/>
            <a:ext cx="849758" cy="6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5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048950" y="16042"/>
            <a:ext cx="5992586" cy="6858000"/>
            <a:chOff x="3099707" y="0"/>
            <a:chExt cx="5992586" cy="6858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707" y="0"/>
              <a:ext cx="5992586" cy="6858000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 rot="1161802">
              <a:off x="7462838" y="3162300"/>
              <a:ext cx="83343" cy="5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204505">
            <a:off x="4275474" y="437527"/>
            <a:ext cx="2093244" cy="31759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8873883">
            <a:off x="5957841" y="3172709"/>
            <a:ext cx="2093244" cy="31759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678122">
            <a:off x="7002935" y="1191504"/>
            <a:ext cx="2093244" cy="31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90" y="192656"/>
            <a:ext cx="7344677" cy="4324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79887" y="293595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159312" y="635086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70821" y="1743588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60880">
            <a:off x="3566705" y="2334400"/>
            <a:ext cx="765351" cy="6883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90114" y="266052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15°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5017624" cy="133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8" y="185771"/>
            <a:ext cx="6527106" cy="35069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4369" y="175456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592649" y="223029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38564" y="252259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15°</a:t>
            </a:r>
            <a:endParaRPr lang="en-GB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4519491" cy="116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89433" y="8072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4002551" y="830363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48081" y="12666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43"/>
            <a:ext cx="12192000" cy="62654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3694" y="410355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16388" y="5112996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095194" y="51745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09005" y="3857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19999" y="512896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1645" y="-416148"/>
            <a:ext cx="14643805" cy="737521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38618" y="524836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937278" y="60822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517433" y="564489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625603" y="45388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82596" y="645805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859048" y="62662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435115" y="643156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1104759" y="524836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686113" y="568966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12816" y="4661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8278" y="52125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194901" y="518358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52500" y="5942049"/>
            <a:ext cx="13963650" cy="1525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015" y="-200231"/>
            <a:ext cx="13136775" cy="677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328629" y="516689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60471" y="5393239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328629" y="45640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691895" y="500684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3772" y="40922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210834" y="448713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015383" y="594204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210834" y="63719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4" name="Rectangle 3"/>
          <p:cNvSpPr/>
          <p:nvPr/>
        </p:nvSpPr>
        <p:spPr>
          <a:xfrm>
            <a:off x="-952500" y="6292451"/>
            <a:ext cx="1390426" cy="565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84" y="6065159"/>
            <a:ext cx="2343150" cy="5238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50" y="6099685"/>
            <a:ext cx="2197261" cy="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908" y="-552451"/>
            <a:ext cx="14249400" cy="7924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5871" y="5595522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78391" y="6324536"/>
            <a:ext cx="1154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Intermediate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14005" y="42162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725710" y="5287745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472747" y="3121222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601609" y="431080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499133" y="6353050"/>
            <a:ext cx="99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</a:t>
            </a:r>
          </a:p>
          <a:p>
            <a:pPr algn="ctr"/>
            <a:r>
              <a:rPr lang="en-GB" sz="1400" b="1" dirty="0" smtClean="0"/>
              <a:t>membrane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908127" y="5801316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1356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976"/>
          <a:stretch/>
        </p:blipFill>
        <p:spPr>
          <a:xfrm>
            <a:off x="361951" y="2268391"/>
            <a:ext cx="11215686" cy="55154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1" y="7362825"/>
            <a:ext cx="3728458" cy="421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1" y="7238155"/>
            <a:ext cx="2571750" cy="5457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-392842"/>
            <a:ext cx="11215687" cy="26612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9096" y="609082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08196" y="6317164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19096" y="548800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39620" y="5930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991497" y="501613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058559" y="541105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863108" y="6865974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58559" y="7295914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072252" y="703454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1</a:t>
            </a:r>
            <a:endParaRPr lang="en-GB" sz="6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955827" y="6899601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2</a:t>
            </a:r>
            <a:endParaRPr lang="en-GB" sz="6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310332" y="5076991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Pyramid apex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562911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421</Words>
  <Application>Microsoft Office PowerPoint</Application>
  <PresentationFormat>Grand écran</PresentationFormat>
  <Paragraphs>218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44</cp:revision>
  <dcterms:created xsi:type="dcterms:W3CDTF">2018-05-18T12:37:37Z</dcterms:created>
  <dcterms:modified xsi:type="dcterms:W3CDTF">2018-06-08T06:41:47Z</dcterms:modified>
</cp:coreProperties>
</file>