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0D5FE512-B35B-46D9-93AB-9E61E880BD64}">
          <p14:sldIdLst>
            <p14:sldId id="256"/>
          </p14:sldIdLst>
        </p14:section>
        <p14:section name="1rst approach" id="{B1F189C7-1E4A-412B-8AB7-6F56682E8234}">
          <p14:sldIdLst>
            <p14:sldId id="257"/>
            <p14:sldId id="258"/>
            <p14:sldId id="259"/>
            <p14:sldId id="260"/>
          </p14:sldIdLst>
        </p14:section>
        <p14:section name="2nd approach" id="{36479F8D-BED4-4B99-948E-DA49C85A8A13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E00-5E7D-497D-8AE4-61AC328C390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A1D-68DC-4929-A79D-03D60CE89F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88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E00-5E7D-497D-8AE4-61AC328C390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A1D-68DC-4929-A79D-03D60CE89F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0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E00-5E7D-497D-8AE4-61AC328C390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A1D-68DC-4929-A79D-03D60CE89F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2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E00-5E7D-497D-8AE4-61AC328C390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A1D-68DC-4929-A79D-03D60CE89F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0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E00-5E7D-497D-8AE4-61AC328C390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A1D-68DC-4929-A79D-03D60CE89F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59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E00-5E7D-497D-8AE4-61AC328C390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A1D-68DC-4929-A79D-03D60CE89F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43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E00-5E7D-497D-8AE4-61AC328C390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A1D-68DC-4929-A79D-03D60CE89F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67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E00-5E7D-497D-8AE4-61AC328C390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A1D-68DC-4929-A79D-03D60CE89F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1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E00-5E7D-497D-8AE4-61AC328C390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A1D-68DC-4929-A79D-03D60CE89F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99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E00-5E7D-497D-8AE4-61AC328C390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A1D-68DC-4929-A79D-03D60CE89F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83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CE00-5E7D-497D-8AE4-61AC328C390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A1D-68DC-4929-A79D-03D60CE89F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1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CE00-5E7D-497D-8AE4-61AC328C390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2A1D-68DC-4929-A79D-03D60CE89F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1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8" y="400428"/>
            <a:ext cx="10400000" cy="60571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61257" y="400428"/>
            <a:ext cx="801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DM</a:t>
            </a:r>
            <a:endParaRPr lang="en-GB" sz="32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00606" y="2736191"/>
            <a:ext cx="20435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/>
              <a:t>Telescope</a:t>
            </a:r>
          </a:p>
          <a:p>
            <a:pPr algn="ctr"/>
            <a:r>
              <a:rPr lang="en-GB" sz="3200" b="1" dirty="0"/>
              <a:t>f</a:t>
            </a:r>
            <a:r>
              <a:rPr lang="en-GB" sz="3200" b="1" dirty="0" smtClean="0"/>
              <a:t>ocal plane</a:t>
            </a:r>
          </a:p>
          <a:p>
            <a:pPr algn="ctr"/>
            <a:r>
              <a:rPr lang="en-GB" sz="3200" b="1" dirty="0" smtClean="0"/>
              <a:t>(FoV = 1’)</a:t>
            </a:r>
            <a:endParaRPr lang="en-GB" sz="32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1017213" y="3721076"/>
            <a:ext cx="1131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OAP0</a:t>
            </a:r>
            <a:endParaRPr lang="en-GB" sz="3200" b="1" dirty="0"/>
          </a:p>
        </p:txBody>
      </p:sp>
      <p:cxnSp>
        <p:nvCxnSpPr>
          <p:cNvPr id="9" name="Connecteur droit 8"/>
          <p:cNvCxnSpPr/>
          <p:nvPr/>
        </p:nvCxnSpPr>
        <p:spPr>
          <a:xfrm flipH="1" flipV="1">
            <a:off x="1422360" y="2481943"/>
            <a:ext cx="9363828" cy="167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3488499">
            <a:off x="5386135" y="2196367"/>
            <a:ext cx="1436277" cy="119746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6796430" y="2736191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 smtClean="0"/>
              <a:t>θ</a:t>
            </a:r>
            <a:endParaRPr lang="en-GB" sz="1600" b="1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1138335" y="692815"/>
            <a:ext cx="7296538" cy="100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3488499">
            <a:off x="5613540" y="400987"/>
            <a:ext cx="1807809" cy="127589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ZoneTexte 23"/>
          <p:cNvSpPr txBox="1"/>
          <p:nvPr/>
        </p:nvSpPr>
        <p:spPr>
          <a:xfrm>
            <a:off x="7331123" y="821914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 smtClean="0"/>
              <a:t>α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59921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984"/>
            <a:ext cx="12192000" cy="61964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90064" y="347632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3472339" y="354617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796639" y="513277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230927" y="511332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OAP2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608156" y="3972057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TT mod mirror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315742" y="343122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OAP3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955163" y="5530899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 mirror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5226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819"/>
            <a:ext cx="12246387" cy="624988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607819" y="299693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3490094" y="306678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27963" y="47578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234748" y="477648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OAP2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590400" y="3610754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TT mod mirror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466662" y="294367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OAP3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979334" y="5211303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 mirror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2948919" y="5942220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Pyramid</a:t>
            </a:r>
            <a:endParaRPr lang="en-GB" sz="1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693573" y="6357588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Relay lens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047174" y="6357588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CCD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4355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25" y="22718"/>
            <a:ext cx="6452704" cy="659112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350686" y="4730274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DM</a:t>
            </a:r>
            <a:endParaRPr lang="en-GB" sz="2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066296" y="4517210"/>
            <a:ext cx="1579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Telescope</a:t>
            </a:r>
          </a:p>
          <a:p>
            <a:pPr algn="ctr"/>
            <a:r>
              <a:rPr lang="en-GB" sz="2400" b="1" dirty="0"/>
              <a:t>f</a:t>
            </a:r>
            <a:r>
              <a:rPr lang="en-GB" sz="2400" b="1" dirty="0" smtClean="0"/>
              <a:t>ocal plane</a:t>
            </a:r>
          </a:p>
          <a:p>
            <a:pPr algn="ctr"/>
            <a:r>
              <a:rPr lang="en-GB" sz="2400" b="1" dirty="0" smtClean="0"/>
              <a:t>(FoV = 1’)</a:t>
            </a:r>
            <a:endParaRPr lang="en-GB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8256258" y="400428"/>
            <a:ext cx="89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OAP0</a:t>
            </a:r>
            <a:endParaRPr lang="en-GB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4140519" y="6152181"/>
            <a:ext cx="1996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Folding mirror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7180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96" y="1"/>
            <a:ext cx="6840911" cy="682339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066296" y="59285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DM</a:t>
            </a:r>
            <a:endParaRPr lang="en-GB" sz="2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782211" y="4712519"/>
            <a:ext cx="1579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Telescope</a:t>
            </a:r>
          </a:p>
          <a:p>
            <a:pPr algn="ctr"/>
            <a:r>
              <a:rPr lang="en-GB" sz="2400" b="1" dirty="0"/>
              <a:t>f</a:t>
            </a:r>
            <a:r>
              <a:rPr lang="en-GB" sz="2400" b="1" dirty="0" smtClean="0"/>
              <a:t>ocal plane</a:t>
            </a:r>
          </a:p>
          <a:p>
            <a:pPr algn="ctr"/>
            <a:r>
              <a:rPr lang="en-GB" sz="2400" b="1" dirty="0" smtClean="0"/>
              <a:t>(FoV = 1’)</a:t>
            </a:r>
            <a:endParaRPr lang="en-GB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7253081" y="873433"/>
            <a:ext cx="89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OAP0</a:t>
            </a:r>
            <a:endParaRPr lang="en-GB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780079" y="6396335"/>
            <a:ext cx="16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Fold mirror</a:t>
            </a:r>
            <a:endParaRPr lang="en-GB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761923" y="2967336"/>
            <a:ext cx="16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Fold mirror</a:t>
            </a:r>
          </a:p>
        </p:txBody>
      </p:sp>
    </p:spTree>
    <p:extLst>
      <p:ext uri="{BB962C8B-B14F-4D97-AF65-F5344CB8AC3E}">
        <p14:creationId xmlns:p14="http://schemas.microsoft.com/office/powerpoint/2010/main" val="57795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540"/>
            <a:ext cx="12011252" cy="614396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42275" y="566661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072166" y="5481946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126889" y="3721858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599921" y="6211072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Folding mirror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455444" y="347563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038716" y="5481946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2707404" y="5651223"/>
                <a:ext cx="4971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404" y="5651223"/>
                <a:ext cx="49715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43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70" y="-80871"/>
            <a:ext cx="7026630" cy="678843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52310" y="2124421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DM</a:t>
            </a:r>
            <a:endParaRPr lang="en-GB" sz="3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636900" y="5918109"/>
            <a:ext cx="1996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Folding mirror</a:t>
            </a:r>
            <a:endParaRPr lang="en-GB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8218362" y="679126"/>
            <a:ext cx="1851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Intermediate</a:t>
            </a:r>
          </a:p>
          <a:p>
            <a:pPr algn="ctr"/>
            <a:r>
              <a:rPr lang="en-GB" sz="2400" b="1" dirty="0"/>
              <a:t>f</a:t>
            </a:r>
            <a:r>
              <a:rPr lang="en-GB" sz="2400" b="1" dirty="0" smtClean="0"/>
              <a:t>ocal plane</a:t>
            </a:r>
          </a:p>
        </p:txBody>
      </p:sp>
      <p:cxnSp>
        <p:nvCxnSpPr>
          <p:cNvPr id="15" name="Connecteur droit avec flèche 14"/>
          <p:cNvCxnSpPr>
            <a:stCxn id="8" idx="1"/>
          </p:cNvCxnSpPr>
          <p:nvPr/>
        </p:nvCxnSpPr>
        <p:spPr>
          <a:xfrm flipH="1">
            <a:off x="7261934" y="1094625"/>
            <a:ext cx="956428" cy="743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368163" y="6245903"/>
            <a:ext cx="89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OAP2</a:t>
            </a:r>
            <a:endParaRPr lang="en-GB" sz="2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7740148" y="1893588"/>
            <a:ext cx="2927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TT modulation mirror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9070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91"/>
            <a:ext cx="12192000" cy="659671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227677" y="409589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101272" y="5758152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195332" y="4219008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228007" y="6597895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Fold mirror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759451" y="566661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604703" y="5112612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850981" y="4456960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Fold mirror</a:t>
            </a:r>
            <a:endParaRPr lang="en-GB" sz="1000" b="1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1619300" y="4616388"/>
            <a:ext cx="227255" cy="410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16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206"/>
            <a:ext cx="12178951" cy="638304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008912" y="361650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814112" y="5629949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923299" y="373961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414803" y="6412030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Fold mirror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199842" y="5317908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4720360" y="3423568"/>
            <a:ext cx="9829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stop = 8’’)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632216" y="3977566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Fold mirror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572848" y="430038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OAP2</a:t>
            </a:r>
            <a:endParaRPr lang="en-GB" sz="1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3580667" y="4952711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TT mod mirror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356734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723" y="63531"/>
            <a:ext cx="5718515" cy="671593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242574" y="61585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DM</a:t>
            </a:r>
            <a:endParaRPr lang="en-GB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770363" y="4866748"/>
            <a:ext cx="1228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Telescope</a:t>
            </a:r>
          </a:p>
          <a:p>
            <a:pPr algn="ctr"/>
            <a:r>
              <a:rPr lang="en-GB" b="1" dirty="0"/>
              <a:t>f</a:t>
            </a:r>
            <a:r>
              <a:rPr lang="en-GB" b="1" dirty="0" smtClean="0"/>
              <a:t>ocal plane</a:t>
            </a:r>
          </a:p>
          <a:p>
            <a:pPr algn="ctr"/>
            <a:r>
              <a:rPr lang="en-GB" b="1" dirty="0" smtClean="0"/>
              <a:t>(FoV = 1’)</a:t>
            </a:r>
            <a:endParaRPr lang="en-GB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7915385" y="815904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OAP0</a:t>
            </a:r>
            <a:endParaRPr lang="en-GB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928945" y="6309929"/>
            <a:ext cx="125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Fold mirror</a:t>
            </a:r>
            <a:endParaRPr lang="en-GB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584796" y="4177621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OAP1</a:t>
            </a:r>
            <a:endParaRPr lang="en-GB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9275950" y="308073"/>
            <a:ext cx="1614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Intermediate</a:t>
            </a:r>
          </a:p>
          <a:p>
            <a:pPr algn="ctr"/>
            <a:r>
              <a:rPr lang="en-GB" b="1" dirty="0"/>
              <a:t>f</a:t>
            </a:r>
            <a:r>
              <a:rPr lang="en-GB" b="1" dirty="0" smtClean="0"/>
              <a:t>ocal plane</a:t>
            </a:r>
          </a:p>
          <a:p>
            <a:pPr algn="ctr"/>
            <a:r>
              <a:rPr lang="en-GB" b="1" dirty="0" smtClean="0"/>
              <a:t>(FoV stop = 8’’)</a:t>
            </a:r>
            <a:endParaRPr lang="en-GB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172527" y="2027826"/>
            <a:ext cx="125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Fold mirror</a:t>
            </a:r>
            <a:endParaRPr lang="en-GB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680336" y="4177621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OAP2</a:t>
            </a:r>
            <a:endParaRPr lang="en-GB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8214811" y="1827771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TT mod mirror</a:t>
            </a:r>
            <a:endParaRPr lang="en-GB" b="1" dirty="0"/>
          </a:p>
        </p:txBody>
      </p:sp>
      <p:cxnSp>
        <p:nvCxnSpPr>
          <p:cNvPr id="15" name="Connecteur droit avec flèche 14"/>
          <p:cNvCxnSpPr>
            <a:stCxn id="10" idx="1"/>
          </p:cNvCxnSpPr>
          <p:nvPr/>
        </p:nvCxnSpPr>
        <p:spPr>
          <a:xfrm flipH="1">
            <a:off x="7680336" y="769738"/>
            <a:ext cx="1595614" cy="196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123889" y="4002788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Dichroic</a:t>
            </a:r>
            <a:endParaRPr lang="en-GB" b="1" dirty="0"/>
          </a:p>
        </p:txBody>
      </p:sp>
      <p:cxnSp>
        <p:nvCxnSpPr>
          <p:cNvPr id="19" name="Connecteur droit avec flèche 18"/>
          <p:cNvCxnSpPr>
            <a:stCxn id="17" idx="1"/>
          </p:cNvCxnSpPr>
          <p:nvPr/>
        </p:nvCxnSpPr>
        <p:spPr>
          <a:xfrm flipH="1" flipV="1">
            <a:off x="8077441" y="2880511"/>
            <a:ext cx="1046448" cy="1306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7874337" y="2027826"/>
            <a:ext cx="3409181" cy="77838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0082328" y="2244241"/>
            <a:ext cx="133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i="1" dirty="0" smtClean="0">
                <a:solidFill>
                  <a:schemeClr val="accent2"/>
                </a:solidFill>
              </a:rPr>
              <a:t>To science…</a:t>
            </a:r>
            <a:endParaRPr lang="en-GB" b="1" i="1" dirty="0">
              <a:solidFill>
                <a:schemeClr val="accent2"/>
              </a:solidFill>
            </a:endParaRPr>
          </a:p>
        </p:txBody>
      </p:sp>
      <p:cxnSp>
        <p:nvCxnSpPr>
          <p:cNvPr id="27" name="Connecteur droit avec flèche 26"/>
          <p:cNvCxnSpPr>
            <a:stCxn id="11" idx="3"/>
          </p:cNvCxnSpPr>
          <p:nvPr/>
        </p:nvCxnSpPr>
        <p:spPr>
          <a:xfrm>
            <a:off x="4425562" y="2212492"/>
            <a:ext cx="670221" cy="67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0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03" y="399494"/>
            <a:ext cx="12220197" cy="597467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644928" y="249791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447753" y="253208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13411" y="395723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206341" y="400102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OAP2</a:t>
            </a:r>
            <a:endParaRPr lang="en-GB" sz="1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3527203" y="2943849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TT mod mirror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779169" y="612794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OAP3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5445514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185</Words>
  <Application>Microsoft Office PowerPoint</Application>
  <PresentationFormat>Grand écran</PresentationFormat>
  <Paragraphs>99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Bouxin Audrey Tiphaine</dc:creator>
  <cp:lastModifiedBy>Bouxin Audrey Tiphaine</cp:lastModifiedBy>
  <cp:revision>19</cp:revision>
  <dcterms:created xsi:type="dcterms:W3CDTF">2018-02-28T13:53:11Z</dcterms:created>
  <dcterms:modified xsi:type="dcterms:W3CDTF">2018-03-05T16:05:10Z</dcterms:modified>
</cp:coreProperties>
</file>