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6D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E2E2-4BE4-41CA-94FC-BC9DC2A64380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D597-0B90-4A7F-862C-7C996FE562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1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2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4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3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6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4860-EF53-429F-9816-8C3FCB6EDEF9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8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236697" y="300229"/>
            <a:ext cx="4902231" cy="2369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34440" y="6400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61240" y="270748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Début </a:t>
            </a:r>
            <a:r>
              <a:rPr lang="en-GB" dirty="0" err="1" smtClean="0"/>
              <a:t>système</a:t>
            </a:r>
            <a:r>
              <a:rPr lang="en-GB" dirty="0" smtClean="0"/>
              <a:t> AO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 rot="1051996">
            <a:off x="875166" y="437333"/>
            <a:ext cx="4638851" cy="159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187075" y="45140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0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33094" y="143873"/>
            <a:ext cx="5579698" cy="26973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18211" y="5319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FCL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230828" y="4261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408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66" y="322334"/>
            <a:ext cx="5766285" cy="36487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81568" y="1701103"/>
            <a:ext cx="1743259" cy="1710660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2268118" y="325679"/>
            <a:ext cx="12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A36D5"/>
                </a:solidFill>
              </a:rPr>
              <a:t>Pupil image</a:t>
            </a:r>
            <a:endParaRPr lang="en-GB" dirty="0">
              <a:solidFill>
                <a:srgbClr val="FA36D5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247543" y="667170"/>
            <a:ext cx="0" cy="945411"/>
          </a:xfrm>
          <a:prstGeom prst="line">
            <a:avLst/>
          </a:prstGeom>
          <a:ln w="12700">
            <a:solidFill>
              <a:srgbClr val="FA3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903869" y="1821751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874750" y="3500285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10" name="Connecteur en angle 9"/>
          <p:cNvCxnSpPr>
            <a:stCxn id="9" idx="0"/>
          </p:cNvCxnSpPr>
          <p:nvPr/>
        </p:nvCxnSpPr>
        <p:spPr>
          <a:xfrm rot="5400000" flipH="1" flipV="1">
            <a:off x="1617215" y="2982114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4004274">
            <a:off x="3593067" y="2557630"/>
            <a:ext cx="630911" cy="6638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/>
          <p:cNvSpPr txBox="1"/>
          <p:nvPr/>
        </p:nvSpPr>
        <p:spPr>
          <a:xfrm>
            <a:off x="4233967" y="28049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20°</a:t>
            </a:r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1281569" y="1718859"/>
            <a:ext cx="5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FCL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2153197" y="2556433"/>
            <a:ext cx="3632306" cy="131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2" y="275495"/>
            <a:ext cx="5759656" cy="3204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3249" y="1555824"/>
            <a:ext cx="1743259" cy="1710660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37269" y="1942912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916431" y="3355006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8" name="Connecteur en angle 7"/>
          <p:cNvCxnSpPr>
            <a:stCxn id="7" idx="0"/>
          </p:cNvCxnSpPr>
          <p:nvPr/>
        </p:nvCxnSpPr>
        <p:spPr>
          <a:xfrm rot="5400000" flipH="1" flipV="1">
            <a:off x="1658896" y="2836835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4004274">
            <a:off x="3634748" y="2412351"/>
            <a:ext cx="630911" cy="6638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4275648" y="265962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20°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1323250" y="1573580"/>
            <a:ext cx="5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FCL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2194878" y="2411154"/>
            <a:ext cx="3632306" cy="131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481938" y="68691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15" name="Arc 14"/>
          <p:cNvSpPr/>
          <p:nvPr/>
        </p:nvSpPr>
        <p:spPr>
          <a:xfrm rot="4004274">
            <a:off x="3977685" y="984797"/>
            <a:ext cx="807045" cy="93619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4823215" y="14210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r>
              <a:rPr lang="el-GR" dirty="0" smtClean="0"/>
              <a:t>α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65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394"/>
            <a:ext cx="12191681" cy="58592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18493" y="429945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0451" y="5706554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798415" y="564831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565152" y="429945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44062" y="5722518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718493" y="5875831"/>
                <a:ext cx="4971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93" y="5875831"/>
                <a:ext cx="4971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51255" y="4792982"/>
            <a:ext cx="994190" cy="975712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>
            <a:off x="651255" y="4810737"/>
            <a:ext cx="44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</p:spTree>
    <p:extLst>
      <p:ext uri="{BB962C8B-B14F-4D97-AF65-F5344CB8AC3E}">
        <p14:creationId xmlns:p14="http://schemas.microsoft.com/office/powerpoint/2010/main" val="411662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703" y="78477"/>
            <a:ext cx="13605134" cy="617140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60357" y="429057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-384317" y="5358357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364062" y="493384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716073" y="367801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880125" y="5872445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2691747" y="4791647"/>
            <a:ext cx="1024326" cy="975712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2691746" y="4809402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440240" y="4809402"/>
            <a:ext cx="917706" cy="913116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-440241" y="4827157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807164" y="5351805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198897" y="5872445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-394784" y="436011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967510" y="493251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560932" y="37475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4986394" y="429817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657970" y="4375262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6797102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161</Words>
  <Application>Microsoft Office PowerPoint</Application>
  <PresentationFormat>Grand écran</PresentationFormat>
  <Paragraphs>81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Bouxin Audrey Tiphaine</dc:creator>
  <cp:lastModifiedBy>Bouxin Audrey Tiphaine</cp:lastModifiedBy>
  <cp:revision>13</cp:revision>
  <dcterms:created xsi:type="dcterms:W3CDTF">2018-05-18T12:37:37Z</dcterms:created>
  <dcterms:modified xsi:type="dcterms:W3CDTF">2018-05-24T11:13:02Z</dcterms:modified>
</cp:coreProperties>
</file>